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71" r:id="rId5"/>
    <p:sldId id="259" r:id="rId6"/>
    <p:sldId id="260" r:id="rId7"/>
    <p:sldId id="261" r:id="rId8"/>
    <p:sldId id="270" r:id="rId9"/>
    <p:sldId id="262" r:id="rId10"/>
    <p:sldId id="263" r:id="rId11"/>
    <p:sldId id="264" r:id="rId12"/>
    <p:sldId id="267" r:id="rId13"/>
    <p:sldId id="268" r:id="rId14"/>
    <p:sldId id="269" r:id="rId15"/>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291" autoAdjust="0"/>
  </p:normalViewPr>
  <p:slideViewPr>
    <p:cSldViewPr>
      <p:cViewPr varScale="1">
        <p:scale>
          <a:sx n="46" d="100"/>
          <a:sy n="46" d="100"/>
        </p:scale>
        <p:origin x="756" y="6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1/20/2025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135CA0"/>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750" b="1" i="0">
                <a:solidFill>
                  <a:srgbClr val="135CA0"/>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1/20/2025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41C40"/>
          </a:solidFill>
        </p:spPr>
        <p:txBody>
          <a:bodyPr wrap="square" lIns="0" tIns="0" rIns="0" bIns="0" rtlCol="0"/>
          <a:lstStyle/>
          <a:p>
            <a:endParaRPr/>
          </a:p>
        </p:txBody>
      </p:sp>
      <p:sp>
        <p:nvSpPr>
          <p:cNvPr id="17" name="bg object 17"/>
          <p:cNvSpPr/>
          <p:nvPr/>
        </p:nvSpPr>
        <p:spPr>
          <a:xfrm>
            <a:off x="7060208" y="2183768"/>
            <a:ext cx="4160520" cy="1184910"/>
          </a:xfrm>
          <a:custGeom>
            <a:avLst/>
            <a:gdLst/>
            <a:ahLst/>
            <a:cxnLst/>
            <a:rect l="l" t="t" r="r" b="b"/>
            <a:pathLst>
              <a:path w="4160520" h="1184910">
                <a:moveTo>
                  <a:pt x="3832148" y="1184727"/>
                </a:moveTo>
                <a:lnTo>
                  <a:pt x="0" y="1184727"/>
                </a:lnTo>
                <a:lnTo>
                  <a:pt x="329602" y="592363"/>
                </a:lnTo>
                <a:lnTo>
                  <a:pt x="0" y="0"/>
                </a:lnTo>
                <a:lnTo>
                  <a:pt x="3832149" y="0"/>
                </a:lnTo>
                <a:lnTo>
                  <a:pt x="4160432" y="589993"/>
                </a:lnTo>
                <a:lnTo>
                  <a:pt x="4160432" y="594733"/>
                </a:lnTo>
                <a:lnTo>
                  <a:pt x="3832148" y="1184727"/>
                </a:lnTo>
                <a:close/>
              </a:path>
            </a:pathLst>
          </a:custGeom>
          <a:solidFill>
            <a:srgbClr val="135CA0"/>
          </a:solidFill>
        </p:spPr>
        <p:txBody>
          <a:bodyPr wrap="square" lIns="0" tIns="0" rIns="0" bIns="0" rtlCol="0"/>
          <a:lstStyle/>
          <a:p>
            <a:endParaRPr/>
          </a:p>
        </p:txBody>
      </p:sp>
      <p:sp>
        <p:nvSpPr>
          <p:cNvPr id="18" name="bg object 18"/>
          <p:cNvSpPr/>
          <p:nvPr/>
        </p:nvSpPr>
        <p:spPr>
          <a:xfrm>
            <a:off x="6095044" y="3368441"/>
            <a:ext cx="4160520" cy="1184910"/>
          </a:xfrm>
          <a:custGeom>
            <a:avLst/>
            <a:gdLst/>
            <a:ahLst/>
            <a:cxnLst/>
            <a:rect l="l" t="t" r="r" b="b"/>
            <a:pathLst>
              <a:path w="4160520" h="1184910">
                <a:moveTo>
                  <a:pt x="328285" y="0"/>
                </a:moveTo>
                <a:lnTo>
                  <a:pt x="4160433" y="0"/>
                </a:lnTo>
                <a:lnTo>
                  <a:pt x="3830831" y="592364"/>
                </a:lnTo>
                <a:lnTo>
                  <a:pt x="4160433" y="1184727"/>
                </a:lnTo>
                <a:lnTo>
                  <a:pt x="328285" y="1184727"/>
                </a:lnTo>
                <a:lnTo>
                  <a:pt x="0" y="594731"/>
                </a:lnTo>
                <a:lnTo>
                  <a:pt x="0" y="589997"/>
                </a:lnTo>
                <a:lnTo>
                  <a:pt x="328285" y="0"/>
                </a:lnTo>
                <a:close/>
              </a:path>
            </a:pathLst>
          </a:custGeom>
          <a:solidFill>
            <a:srgbClr val="0070C8"/>
          </a:solidFill>
        </p:spPr>
        <p:txBody>
          <a:bodyPr wrap="square" lIns="0" tIns="0" rIns="0" bIns="0" rtlCol="0"/>
          <a:lstStyle/>
          <a:p>
            <a:endParaRPr/>
          </a:p>
        </p:txBody>
      </p:sp>
      <p:sp>
        <p:nvSpPr>
          <p:cNvPr id="19" name="bg object 19"/>
          <p:cNvSpPr/>
          <p:nvPr/>
        </p:nvSpPr>
        <p:spPr>
          <a:xfrm>
            <a:off x="7724614" y="4553225"/>
            <a:ext cx="4160520" cy="1184910"/>
          </a:xfrm>
          <a:custGeom>
            <a:avLst/>
            <a:gdLst/>
            <a:ahLst/>
            <a:cxnLst/>
            <a:rect l="l" t="t" r="r" b="b"/>
            <a:pathLst>
              <a:path w="4160520" h="1184910">
                <a:moveTo>
                  <a:pt x="3832148" y="1184728"/>
                </a:moveTo>
                <a:lnTo>
                  <a:pt x="0" y="1184728"/>
                </a:lnTo>
                <a:lnTo>
                  <a:pt x="329602" y="592363"/>
                </a:lnTo>
                <a:lnTo>
                  <a:pt x="0" y="0"/>
                </a:lnTo>
                <a:lnTo>
                  <a:pt x="3832148" y="0"/>
                </a:lnTo>
                <a:lnTo>
                  <a:pt x="4160432" y="589994"/>
                </a:lnTo>
                <a:lnTo>
                  <a:pt x="4160432" y="594733"/>
                </a:lnTo>
                <a:lnTo>
                  <a:pt x="3832148" y="1184728"/>
                </a:lnTo>
                <a:close/>
              </a:path>
            </a:pathLst>
          </a:custGeom>
          <a:solidFill>
            <a:srgbClr val="56AEFF"/>
          </a:solidFill>
        </p:spPr>
        <p:txBody>
          <a:bodyPr wrap="square" lIns="0" tIns="0" rIns="0" bIns="0" rtlCol="0"/>
          <a:lstStyle/>
          <a:p>
            <a:endParaRPr/>
          </a:p>
        </p:txBody>
      </p:sp>
      <p:sp>
        <p:nvSpPr>
          <p:cNvPr id="20" name="bg object 20"/>
          <p:cNvSpPr/>
          <p:nvPr/>
        </p:nvSpPr>
        <p:spPr>
          <a:xfrm>
            <a:off x="6759450" y="5737897"/>
            <a:ext cx="4160520" cy="1184910"/>
          </a:xfrm>
          <a:custGeom>
            <a:avLst/>
            <a:gdLst/>
            <a:ahLst/>
            <a:cxnLst/>
            <a:rect l="l" t="t" r="r" b="b"/>
            <a:pathLst>
              <a:path w="4160520" h="1184909">
                <a:moveTo>
                  <a:pt x="328285" y="0"/>
                </a:moveTo>
                <a:lnTo>
                  <a:pt x="4160433" y="0"/>
                </a:lnTo>
                <a:lnTo>
                  <a:pt x="3830831" y="592364"/>
                </a:lnTo>
                <a:lnTo>
                  <a:pt x="4160433" y="1184727"/>
                </a:lnTo>
                <a:lnTo>
                  <a:pt x="328285" y="1184727"/>
                </a:lnTo>
                <a:lnTo>
                  <a:pt x="0" y="594731"/>
                </a:lnTo>
                <a:lnTo>
                  <a:pt x="0" y="589996"/>
                </a:lnTo>
                <a:lnTo>
                  <a:pt x="328285" y="0"/>
                </a:lnTo>
                <a:close/>
              </a:path>
            </a:pathLst>
          </a:custGeom>
          <a:solidFill>
            <a:srgbClr val="4AD0FA"/>
          </a:solidFill>
        </p:spPr>
        <p:txBody>
          <a:bodyPr wrap="square" lIns="0" tIns="0" rIns="0" bIns="0" rtlCol="0"/>
          <a:lstStyle/>
          <a:p>
            <a:endParaRPr/>
          </a:p>
        </p:txBody>
      </p:sp>
      <p:sp>
        <p:nvSpPr>
          <p:cNvPr id="21" name="bg object 21"/>
          <p:cNvSpPr/>
          <p:nvPr/>
        </p:nvSpPr>
        <p:spPr>
          <a:xfrm>
            <a:off x="7724614" y="6918502"/>
            <a:ext cx="4160520" cy="1184910"/>
          </a:xfrm>
          <a:custGeom>
            <a:avLst/>
            <a:gdLst/>
            <a:ahLst/>
            <a:cxnLst/>
            <a:rect l="l" t="t" r="r" b="b"/>
            <a:pathLst>
              <a:path w="4160520" h="1184909">
                <a:moveTo>
                  <a:pt x="3832148" y="1184728"/>
                </a:moveTo>
                <a:lnTo>
                  <a:pt x="0" y="1184728"/>
                </a:lnTo>
                <a:lnTo>
                  <a:pt x="329602" y="592364"/>
                </a:lnTo>
                <a:lnTo>
                  <a:pt x="0" y="0"/>
                </a:lnTo>
                <a:lnTo>
                  <a:pt x="3832148" y="0"/>
                </a:lnTo>
                <a:lnTo>
                  <a:pt x="4160432" y="589994"/>
                </a:lnTo>
                <a:lnTo>
                  <a:pt x="4160432" y="594733"/>
                </a:lnTo>
                <a:lnTo>
                  <a:pt x="3832148" y="1184728"/>
                </a:lnTo>
                <a:close/>
              </a:path>
            </a:pathLst>
          </a:custGeom>
          <a:solidFill>
            <a:srgbClr val="CFF4FF"/>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750" b="1" i="0">
                <a:solidFill>
                  <a:srgbClr val="135CA0"/>
                </a:solidFill>
                <a:latin typeface="Arial"/>
                <a:cs typeface="Arial"/>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1/20/2025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750" b="1" i="0">
                <a:solidFill>
                  <a:srgbClr val="135CA0"/>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1/20/2025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1/20/2025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41C40"/>
          </a:solidFill>
        </p:spPr>
        <p:txBody>
          <a:bodyPr wrap="square" lIns="0" tIns="0" rIns="0" bIns="0" rtlCol="0"/>
          <a:lstStyle/>
          <a:p>
            <a:endParaRPr/>
          </a:p>
        </p:txBody>
      </p:sp>
      <p:sp>
        <p:nvSpPr>
          <p:cNvPr id="2" name="Holder 2"/>
          <p:cNvSpPr>
            <a:spLocks noGrp="1"/>
          </p:cNvSpPr>
          <p:nvPr>
            <p:ph type="title"/>
          </p:nvPr>
        </p:nvSpPr>
        <p:spPr>
          <a:xfrm>
            <a:off x="6531352" y="1551573"/>
            <a:ext cx="5225295" cy="751839"/>
          </a:xfrm>
          <a:prstGeom prst="rect">
            <a:avLst/>
          </a:prstGeom>
        </p:spPr>
        <p:txBody>
          <a:bodyPr wrap="square" lIns="0" tIns="0" rIns="0" bIns="0">
            <a:spAutoFit/>
          </a:bodyPr>
          <a:lstStyle>
            <a:lvl1pPr>
              <a:defRPr sz="4750" b="1" i="0">
                <a:solidFill>
                  <a:srgbClr val="135CA0"/>
                </a:solidFill>
                <a:latin typeface="Arial"/>
                <a:cs typeface="Arial"/>
              </a:defRPr>
            </a:lvl1pPr>
          </a:lstStyle>
          <a:p>
            <a:endParaRPr/>
          </a:p>
        </p:txBody>
      </p:sp>
      <p:sp>
        <p:nvSpPr>
          <p:cNvPr id="3" name="Holder 3"/>
          <p:cNvSpPr>
            <a:spLocks noGrp="1"/>
          </p:cNvSpPr>
          <p:nvPr>
            <p:ph type="body" idx="1"/>
          </p:nvPr>
        </p:nvSpPr>
        <p:spPr>
          <a:xfrm>
            <a:off x="2583922" y="1548767"/>
            <a:ext cx="13120154" cy="243141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1/20/2025</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jpg"/><Relationship Id="rId1" Type="http://schemas.openxmlformats.org/officeDocument/2006/relationships/slideLayout" Target="../slideLayouts/slideLayout2.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s>
</file>

<file path=ppt/slides/_rels/slide1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hyperlink" Target="https://www.fasb.org/" TargetMode="External"/><Relationship Id="rId3" Type="http://schemas.openxmlformats.org/officeDocument/2006/relationships/hyperlink" Target="https://www.sec.gov/" TargetMode="External"/><Relationship Id="rId7" Type="http://schemas.openxmlformats.org/officeDocument/2006/relationships/hyperlink" Target="https://www.ifrs.org/" TargetMode="External"/><Relationship Id="rId2" Type="http://schemas.openxmlformats.org/officeDocument/2006/relationships/hyperlink" Target="https://investor.apple.com/" TargetMode="External"/><Relationship Id="rId1" Type="http://schemas.openxmlformats.org/officeDocument/2006/relationships/slideLayout" Target="../slideLayouts/slideLayout5.xml"/><Relationship Id="rId6" Type="http://schemas.openxmlformats.org/officeDocument/2006/relationships/hyperlink" Target="https://www.morningstar.com/" TargetMode="External"/><Relationship Id="rId5" Type="http://schemas.openxmlformats.org/officeDocument/2006/relationships/hyperlink" Target="https://www.bloomberg.com/" TargetMode="External"/><Relationship Id="rId4" Type="http://schemas.openxmlformats.org/officeDocument/2006/relationships/hyperlink" Target="https://finance.yahoo.co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6" Type="http://schemas.openxmlformats.org/officeDocument/2006/relationships/image" Target="../media/image30.png"/><Relationship Id="rId21" Type="http://schemas.openxmlformats.org/officeDocument/2006/relationships/image" Target="../media/image25.png"/><Relationship Id="rId42" Type="http://schemas.openxmlformats.org/officeDocument/2006/relationships/image" Target="../media/image46.png"/><Relationship Id="rId47" Type="http://schemas.openxmlformats.org/officeDocument/2006/relationships/image" Target="../media/image51.png"/><Relationship Id="rId63" Type="http://schemas.openxmlformats.org/officeDocument/2006/relationships/image" Target="../media/image67.png"/><Relationship Id="rId68" Type="http://schemas.openxmlformats.org/officeDocument/2006/relationships/image" Target="../media/image72.png"/><Relationship Id="rId2" Type="http://schemas.openxmlformats.org/officeDocument/2006/relationships/image" Target="../media/image6.png"/><Relationship Id="rId16" Type="http://schemas.openxmlformats.org/officeDocument/2006/relationships/image" Target="../media/image20.png"/><Relationship Id="rId29" Type="http://schemas.openxmlformats.org/officeDocument/2006/relationships/image" Target="../media/image33.png"/><Relationship Id="rId11" Type="http://schemas.openxmlformats.org/officeDocument/2006/relationships/image" Target="../media/image15.png"/><Relationship Id="rId24" Type="http://schemas.openxmlformats.org/officeDocument/2006/relationships/image" Target="../media/image28.png"/><Relationship Id="rId32" Type="http://schemas.openxmlformats.org/officeDocument/2006/relationships/image" Target="../media/image36.png"/><Relationship Id="rId37" Type="http://schemas.openxmlformats.org/officeDocument/2006/relationships/image" Target="../media/image41.png"/><Relationship Id="rId40" Type="http://schemas.openxmlformats.org/officeDocument/2006/relationships/image" Target="../media/image44.png"/><Relationship Id="rId45" Type="http://schemas.openxmlformats.org/officeDocument/2006/relationships/image" Target="../media/image49.png"/><Relationship Id="rId53" Type="http://schemas.openxmlformats.org/officeDocument/2006/relationships/image" Target="../media/image57.png"/><Relationship Id="rId58" Type="http://schemas.openxmlformats.org/officeDocument/2006/relationships/image" Target="../media/image62.png"/><Relationship Id="rId66" Type="http://schemas.openxmlformats.org/officeDocument/2006/relationships/image" Target="../media/image70.png"/><Relationship Id="rId74" Type="http://schemas.openxmlformats.org/officeDocument/2006/relationships/image" Target="../media/image78.png"/><Relationship Id="rId5" Type="http://schemas.openxmlformats.org/officeDocument/2006/relationships/image" Target="../media/image9.png"/><Relationship Id="rId61" Type="http://schemas.openxmlformats.org/officeDocument/2006/relationships/image" Target="../media/image65.png"/><Relationship Id="rId19" Type="http://schemas.openxmlformats.org/officeDocument/2006/relationships/image" Target="../media/image23.png"/><Relationship Id="rId14" Type="http://schemas.openxmlformats.org/officeDocument/2006/relationships/image" Target="../media/image18.png"/><Relationship Id="rId22" Type="http://schemas.openxmlformats.org/officeDocument/2006/relationships/image" Target="../media/image26.png"/><Relationship Id="rId27" Type="http://schemas.openxmlformats.org/officeDocument/2006/relationships/image" Target="../media/image31.png"/><Relationship Id="rId30" Type="http://schemas.openxmlformats.org/officeDocument/2006/relationships/image" Target="../media/image34.png"/><Relationship Id="rId35" Type="http://schemas.openxmlformats.org/officeDocument/2006/relationships/image" Target="../media/image39.png"/><Relationship Id="rId43" Type="http://schemas.openxmlformats.org/officeDocument/2006/relationships/image" Target="../media/image47.png"/><Relationship Id="rId48" Type="http://schemas.openxmlformats.org/officeDocument/2006/relationships/image" Target="../media/image52.png"/><Relationship Id="rId56" Type="http://schemas.openxmlformats.org/officeDocument/2006/relationships/image" Target="../media/image60.png"/><Relationship Id="rId64" Type="http://schemas.openxmlformats.org/officeDocument/2006/relationships/image" Target="../media/image68.png"/><Relationship Id="rId69" Type="http://schemas.openxmlformats.org/officeDocument/2006/relationships/image" Target="../media/image73.png"/><Relationship Id="rId8" Type="http://schemas.openxmlformats.org/officeDocument/2006/relationships/image" Target="../media/image12.png"/><Relationship Id="rId51" Type="http://schemas.openxmlformats.org/officeDocument/2006/relationships/image" Target="../media/image55.png"/><Relationship Id="rId72" Type="http://schemas.openxmlformats.org/officeDocument/2006/relationships/image" Target="../media/image76.png"/><Relationship Id="rId3" Type="http://schemas.openxmlformats.org/officeDocument/2006/relationships/image" Target="../media/image7.png"/><Relationship Id="rId12" Type="http://schemas.openxmlformats.org/officeDocument/2006/relationships/image" Target="../media/image16.png"/><Relationship Id="rId17" Type="http://schemas.openxmlformats.org/officeDocument/2006/relationships/image" Target="../media/image21.png"/><Relationship Id="rId25" Type="http://schemas.openxmlformats.org/officeDocument/2006/relationships/image" Target="../media/image29.png"/><Relationship Id="rId33" Type="http://schemas.openxmlformats.org/officeDocument/2006/relationships/image" Target="../media/image37.png"/><Relationship Id="rId38" Type="http://schemas.openxmlformats.org/officeDocument/2006/relationships/image" Target="../media/image42.png"/><Relationship Id="rId46" Type="http://schemas.openxmlformats.org/officeDocument/2006/relationships/image" Target="../media/image50.png"/><Relationship Id="rId59" Type="http://schemas.openxmlformats.org/officeDocument/2006/relationships/image" Target="../media/image63.png"/><Relationship Id="rId67" Type="http://schemas.openxmlformats.org/officeDocument/2006/relationships/image" Target="../media/image71.png"/><Relationship Id="rId20" Type="http://schemas.openxmlformats.org/officeDocument/2006/relationships/image" Target="../media/image24.png"/><Relationship Id="rId41" Type="http://schemas.openxmlformats.org/officeDocument/2006/relationships/image" Target="../media/image45.png"/><Relationship Id="rId54" Type="http://schemas.openxmlformats.org/officeDocument/2006/relationships/image" Target="../media/image58.png"/><Relationship Id="rId62" Type="http://schemas.openxmlformats.org/officeDocument/2006/relationships/image" Target="../media/image66.png"/><Relationship Id="rId70" Type="http://schemas.openxmlformats.org/officeDocument/2006/relationships/image" Target="../media/image74.png"/><Relationship Id="rId75"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10.png"/><Relationship Id="rId15" Type="http://schemas.openxmlformats.org/officeDocument/2006/relationships/image" Target="../media/image19.png"/><Relationship Id="rId23" Type="http://schemas.openxmlformats.org/officeDocument/2006/relationships/image" Target="../media/image27.png"/><Relationship Id="rId28" Type="http://schemas.openxmlformats.org/officeDocument/2006/relationships/image" Target="../media/image32.png"/><Relationship Id="rId36" Type="http://schemas.openxmlformats.org/officeDocument/2006/relationships/image" Target="../media/image40.png"/><Relationship Id="rId49" Type="http://schemas.openxmlformats.org/officeDocument/2006/relationships/image" Target="../media/image53.png"/><Relationship Id="rId57" Type="http://schemas.openxmlformats.org/officeDocument/2006/relationships/image" Target="../media/image61.png"/><Relationship Id="rId10" Type="http://schemas.openxmlformats.org/officeDocument/2006/relationships/image" Target="../media/image14.png"/><Relationship Id="rId31" Type="http://schemas.openxmlformats.org/officeDocument/2006/relationships/image" Target="../media/image35.png"/><Relationship Id="rId44" Type="http://schemas.openxmlformats.org/officeDocument/2006/relationships/image" Target="../media/image48.png"/><Relationship Id="rId52" Type="http://schemas.openxmlformats.org/officeDocument/2006/relationships/image" Target="../media/image56.png"/><Relationship Id="rId60" Type="http://schemas.openxmlformats.org/officeDocument/2006/relationships/image" Target="../media/image64.png"/><Relationship Id="rId65" Type="http://schemas.openxmlformats.org/officeDocument/2006/relationships/image" Target="../media/image69.png"/><Relationship Id="rId73" Type="http://schemas.openxmlformats.org/officeDocument/2006/relationships/image" Target="../media/image77.png"/><Relationship Id="rId4" Type="http://schemas.openxmlformats.org/officeDocument/2006/relationships/image" Target="../media/image8.png"/><Relationship Id="rId9" Type="http://schemas.openxmlformats.org/officeDocument/2006/relationships/image" Target="../media/image13.png"/><Relationship Id="rId13" Type="http://schemas.openxmlformats.org/officeDocument/2006/relationships/image" Target="../media/image17.png"/><Relationship Id="rId18" Type="http://schemas.openxmlformats.org/officeDocument/2006/relationships/image" Target="../media/image22.png"/><Relationship Id="rId39" Type="http://schemas.openxmlformats.org/officeDocument/2006/relationships/image" Target="../media/image43.png"/><Relationship Id="rId34" Type="http://schemas.openxmlformats.org/officeDocument/2006/relationships/image" Target="../media/image38.png"/><Relationship Id="rId50" Type="http://schemas.openxmlformats.org/officeDocument/2006/relationships/image" Target="../media/image54.png"/><Relationship Id="rId55" Type="http://schemas.openxmlformats.org/officeDocument/2006/relationships/image" Target="../media/image59.png"/><Relationship Id="rId7" Type="http://schemas.openxmlformats.org/officeDocument/2006/relationships/image" Target="../media/image11.png"/><Relationship Id="rId71" Type="http://schemas.openxmlformats.org/officeDocument/2006/relationships/image" Target="../media/image75.png"/></Relationships>
</file>

<file path=ppt/slides/_rels/slide6.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5.xml"/><Relationship Id="rId5" Type="http://schemas.openxmlformats.org/officeDocument/2006/relationships/image" Target="../media/image84.png"/><Relationship Id="rId4" Type="http://schemas.openxmlformats.org/officeDocument/2006/relationships/image" Target="../media/image83.png"/></Relationships>
</file>

<file path=ppt/slides/_rels/slide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5.xml"/><Relationship Id="rId5" Type="http://schemas.openxmlformats.org/officeDocument/2006/relationships/image" Target="../media/image86.png"/><Relationship Id="rId4" Type="http://schemas.openxmlformats.org/officeDocument/2006/relationships/image" Target="../media/image85.png"/></Relationships>
</file>

<file path=ppt/slides/_rels/slide9.xml.rels><?xml version="1.0" encoding="UTF-8" standalone="yes"?>
<Relationships xmlns="http://schemas.openxmlformats.org/package/2006/relationships"><Relationship Id="rId26" Type="http://schemas.openxmlformats.org/officeDocument/2006/relationships/image" Target="../media/image111.png"/><Relationship Id="rId21" Type="http://schemas.openxmlformats.org/officeDocument/2006/relationships/image" Target="../media/image106.png"/><Relationship Id="rId42" Type="http://schemas.openxmlformats.org/officeDocument/2006/relationships/image" Target="../media/image127.png"/><Relationship Id="rId47" Type="http://schemas.openxmlformats.org/officeDocument/2006/relationships/image" Target="../media/image132.png"/><Relationship Id="rId63" Type="http://schemas.openxmlformats.org/officeDocument/2006/relationships/image" Target="../media/image148.png"/><Relationship Id="rId68" Type="http://schemas.openxmlformats.org/officeDocument/2006/relationships/image" Target="../media/image153.png"/><Relationship Id="rId16" Type="http://schemas.openxmlformats.org/officeDocument/2006/relationships/image" Target="../media/image101.png"/><Relationship Id="rId11" Type="http://schemas.openxmlformats.org/officeDocument/2006/relationships/image" Target="../media/image96.png"/><Relationship Id="rId24" Type="http://schemas.openxmlformats.org/officeDocument/2006/relationships/image" Target="../media/image109.png"/><Relationship Id="rId32" Type="http://schemas.openxmlformats.org/officeDocument/2006/relationships/image" Target="../media/image117.png"/><Relationship Id="rId37" Type="http://schemas.openxmlformats.org/officeDocument/2006/relationships/image" Target="../media/image122.png"/><Relationship Id="rId40" Type="http://schemas.openxmlformats.org/officeDocument/2006/relationships/image" Target="../media/image125.png"/><Relationship Id="rId45" Type="http://schemas.openxmlformats.org/officeDocument/2006/relationships/image" Target="../media/image130.png"/><Relationship Id="rId53" Type="http://schemas.openxmlformats.org/officeDocument/2006/relationships/image" Target="../media/image138.png"/><Relationship Id="rId58" Type="http://schemas.openxmlformats.org/officeDocument/2006/relationships/image" Target="../media/image143.png"/><Relationship Id="rId66" Type="http://schemas.openxmlformats.org/officeDocument/2006/relationships/image" Target="../media/image151.png"/><Relationship Id="rId74" Type="http://schemas.openxmlformats.org/officeDocument/2006/relationships/image" Target="../media/image159.png"/><Relationship Id="rId79" Type="http://schemas.openxmlformats.org/officeDocument/2006/relationships/image" Target="../media/image164.png"/><Relationship Id="rId5" Type="http://schemas.openxmlformats.org/officeDocument/2006/relationships/image" Target="../media/image90.png"/><Relationship Id="rId61" Type="http://schemas.openxmlformats.org/officeDocument/2006/relationships/image" Target="../media/image146.png"/><Relationship Id="rId19" Type="http://schemas.openxmlformats.org/officeDocument/2006/relationships/image" Target="../media/image104.png"/><Relationship Id="rId14" Type="http://schemas.openxmlformats.org/officeDocument/2006/relationships/image" Target="../media/image99.png"/><Relationship Id="rId22" Type="http://schemas.openxmlformats.org/officeDocument/2006/relationships/image" Target="../media/image107.png"/><Relationship Id="rId27" Type="http://schemas.openxmlformats.org/officeDocument/2006/relationships/image" Target="../media/image112.png"/><Relationship Id="rId30" Type="http://schemas.openxmlformats.org/officeDocument/2006/relationships/image" Target="../media/image115.png"/><Relationship Id="rId35" Type="http://schemas.openxmlformats.org/officeDocument/2006/relationships/image" Target="../media/image120.png"/><Relationship Id="rId43" Type="http://schemas.openxmlformats.org/officeDocument/2006/relationships/image" Target="../media/image128.png"/><Relationship Id="rId48" Type="http://schemas.openxmlformats.org/officeDocument/2006/relationships/image" Target="../media/image133.png"/><Relationship Id="rId56" Type="http://schemas.openxmlformats.org/officeDocument/2006/relationships/image" Target="../media/image141.png"/><Relationship Id="rId64" Type="http://schemas.openxmlformats.org/officeDocument/2006/relationships/image" Target="../media/image149.png"/><Relationship Id="rId69" Type="http://schemas.openxmlformats.org/officeDocument/2006/relationships/image" Target="../media/image154.png"/><Relationship Id="rId77" Type="http://schemas.openxmlformats.org/officeDocument/2006/relationships/image" Target="../media/image162.png"/><Relationship Id="rId8" Type="http://schemas.openxmlformats.org/officeDocument/2006/relationships/image" Target="../media/image93.png"/><Relationship Id="rId51" Type="http://schemas.openxmlformats.org/officeDocument/2006/relationships/image" Target="../media/image136.png"/><Relationship Id="rId72" Type="http://schemas.openxmlformats.org/officeDocument/2006/relationships/image" Target="../media/image157.png"/><Relationship Id="rId3" Type="http://schemas.openxmlformats.org/officeDocument/2006/relationships/image" Target="../media/image88.png"/><Relationship Id="rId12" Type="http://schemas.openxmlformats.org/officeDocument/2006/relationships/image" Target="../media/image97.png"/><Relationship Id="rId17" Type="http://schemas.openxmlformats.org/officeDocument/2006/relationships/image" Target="../media/image102.png"/><Relationship Id="rId25" Type="http://schemas.openxmlformats.org/officeDocument/2006/relationships/image" Target="../media/image110.png"/><Relationship Id="rId33" Type="http://schemas.openxmlformats.org/officeDocument/2006/relationships/image" Target="../media/image118.png"/><Relationship Id="rId38" Type="http://schemas.openxmlformats.org/officeDocument/2006/relationships/image" Target="../media/image123.png"/><Relationship Id="rId46" Type="http://schemas.openxmlformats.org/officeDocument/2006/relationships/image" Target="../media/image131.png"/><Relationship Id="rId59" Type="http://schemas.openxmlformats.org/officeDocument/2006/relationships/image" Target="../media/image144.png"/><Relationship Id="rId67" Type="http://schemas.openxmlformats.org/officeDocument/2006/relationships/image" Target="../media/image152.png"/><Relationship Id="rId20" Type="http://schemas.openxmlformats.org/officeDocument/2006/relationships/image" Target="../media/image105.png"/><Relationship Id="rId41" Type="http://schemas.openxmlformats.org/officeDocument/2006/relationships/image" Target="../media/image126.png"/><Relationship Id="rId54" Type="http://schemas.openxmlformats.org/officeDocument/2006/relationships/image" Target="../media/image139.png"/><Relationship Id="rId62" Type="http://schemas.openxmlformats.org/officeDocument/2006/relationships/image" Target="../media/image147.png"/><Relationship Id="rId70" Type="http://schemas.openxmlformats.org/officeDocument/2006/relationships/image" Target="../media/image155.png"/><Relationship Id="rId75" Type="http://schemas.openxmlformats.org/officeDocument/2006/relationships/image" Target="../media/image160.png"/><Relationship Id="rId1" Type="http://schemas.openxmlformats.org/officeDocument/2006/relationships/slideLayout" Target="../slideLayouts/slideLayout3.xml"/><Relationship Id="rId6" Type="http://schemas.openxmlformats.org/officeDocument/2006/relationships/image" Target="../media/image91.png"/><Relationship Id="rId15" Type="http://schemas.openxmlformats.org/officeDocument/2006/relationships/image" Target="../media/image100.png"/><Relationship Id="rId23" Type="http://schemas.openxmlformats.org/officeDocument/2006/relationships/image" Target="../media/image108.png"/><Relationship Id="rId28" Type="http://schemas.openxmlformats.org/officeDocument/2006/relationships/image" Target="../media/image113.png"/><Relationship Id="rId36" Type="http://schemas.openxmlformats.org/officeDocument/2006/relationships/image" Target="../media/image121.png"/><Relationship Id="rId49" Type="http://schemas.openxmlformats.org/officeDocument/2006/relationships/image" Target="../media/image134.png"/><Relationship Id="rId57" Type="http://schemas.openxmlformats.org/officeDocument/2006/relationships/image" Target="../media/image142.png"/><Relationship Id="rId10" Type="http://schemas.openxmlformats.org/officeDocument/2006/relationships/image" Target="../media/image95.png"/><Relationship Id="rId31" Type="http://schemas.openxmlformats.org/officeDocument/2006/relationships/image" Target="../media/image116.png"/><Relationship Id="rId44" Type="http://schemas.openxmlformats.org/officeDocument/2006/relationships/image" Target="../media/image129.png"/><Relationship Id="rId52" Type="http://schemas.openxmlformats.org/officeDocument/2006/relationships/image" Target="../media/image137.png"/><Relationship Id="rId60" Type="http://schemas.openxmlformats.org/officeDocument/2006/relationships/image" Target="../media/image145.png"/><Relationship Id="rId65" Type="http://schemas.openxmlformats.org/officeDocument/2006/relationships/image" Target="../media/image150.png"/><Relationship Id="rId73" Type="http://schemas.openxmlformats.org/officeDocument/2006/relationships/image" Target="../media/image158.png"/><Relationship Id="rId78" Type="http://schemas.openxmlformats.org/officeDocument/2006/relationships/image" Target="../media/image163.png"/><Relationship Id="rId4" Type="http://schemas.openxmlformats.org/officeDocument/2006/relationships/image" Target="../media/image89.png"/><Relationship Id="rId9" Type="http://schemas.openxmlformats.org/officeDocument/2006/relationships/image" Target="../media/image94.png"/><Relationship Id="rId13" Type="http://schemas.openxmlformats.org/officeDocument/2006/relationships/image" Target="../media/image98.png"/><Relationship Id="rId18" Type="http://schemas.openxmlformats.org/officeDocument/2006/relationships/image" Target="../media/image103.png"/><Relationship Id="rId39" Type="http://schemas.openxmlformats.org/officeDocument/2006/relationships/image" Target="../media/image124.png"/><Relationship Id="rId34" Type="http://schemas.openxmlformats.org/officeDocument/2006/relationships/image" Target="../media/image119.png"/><Relationship Id="rId50" Type="http://schemas.openxmlformats.org/officeDocument/2006/relationships/image" Target="../media/image135.png"/><Relationship Id="rId55" Type="http://schemas.openxmlformats.org/officeDocument/2006/relationships/image" Target="../media/image140.png"/><Relationship Id="rId76" Type="http://schemas.openxmlformats.org/officeDocument/2006/relationships/image" Target="../media/image161.png"/><Relationship Id="rId7" Type="http://schemas.openxmlformats.org/officeDocument/2006/relationships/image" Target="../media/image92.png"/><Relationship Id="rId71" Type="http://schemas.openxmlformats.org/officeDocument/2006/relationships/image" Target="../media/image156.png"/><Relationship Id="rId2" Type="http://schemas.openxmlformats.org/officeDocument/2006/relationships/image" Target="../media/image87.png"/><Relationship Id="rId29" Type="http://schemas.openxmlformats.org/officeDocument/2006/relationships/image" Target="../media/image11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6407130" cy="10287000"/>
          </a:xfrm>
          <a:custGeom>
            <a:avLst/>
            <a:gdLst/>
            <a:ahLst/>
            <a:cxnLst/>
            <a:rect l="l" t="t" r="r" b="b"/>
            <a:pathLst>
              <a:path w="16407130" h="10287000">
                <a:moveTo>
                  <a:pt x="0" y="10286999"/>
                </a:moveTo>
                <a:lnTo>
                  <a:pt x="16406935" y="10286999"/>
                </a:lnTo>
                <a:lnTo>
                  <a:pt x="16406935" y="0"/>
                </a:lnTo>
                <a:lnTo>
                  <a:pt x="0" y="0"/>
                </a:lnTo>
                <a:lnTo>
                  <a:pt x="0" y="10286999"/>
                </a:lnTo>
                <a:close/>
              </a:path>
            </a:pathLst>
          </a:custGeom>
          <a:solidFill>
            <a:srgbClr val="041C40"/>
          </a:solidFill>
        </p:spPr>
        <p:txBody>
          <a:bodyPr wrap="square" lIns="0" tIns="0" rIns="0" bIns="0" rtlCol="0"/>
          <a:lstStyle/>
          <a:p>
            <a:endParaRPr lang="en-US" dirty="0"/>
          </a:p>
        </p:txBody>
      </p:sp>
      <p:sp>
        <p:nvSpPr>
          <p:cNvPr id="3" name="object 3"/>
          <p:cNvSpPr/>
          <p:nvPr/>
        </p:nvSpPr>
        <p:spPr>
          <a:xfrm>
            <a:off x="16406934" y="0"/>
            <a:ext cx="1881505" cy="10287000"/>
          </a:xfrm>
          <a:custGeom>
            <a:avLst/>
            <a:gdLst/>
            <a:ahLst/>
            <a:cxnLst/>
            <a:rect l="l" t="t" r="r" b="b"/>
            <a:pathLst>
              <a:path w="1881505" h="10287000">
                <a:moveTo>
                  <a:pt x="1881063" y="0"/>
                </a:moveTo>
                <a:lnTo>
                  <a:pt x="1881063" y="10286999"/>
                </a:lnTo>
                <a:lnTo>
                  <a:pt x="0" y="10286999"/>
                </a:lnTo>
                <a:lnTo>
                  <a:pt x="0" y="0"/>
                </a:lnTo>
                <a:lnTo>
                  <a:pt x="1881063" y="0"/>
                </a:lnTo>
                <a:close/>
              </a:path>
            </a:pathLst>
          </a:custGeom>
          <a:solidFill>
            <a:srgbClr val="135CA0"/>
          </a:solidFill>
        </p:spPr>
        <p:txBody>
          <a:bodyPr wrap="square" lIns="0" tIns="0" rIns="0" bIns="0" rtlCol="0"/>
          <a:lstStyle/>
          <a:p>
            <a:endParaRPr/>
          </a:p>
        </p:txBody>
      </p:sp>
      <p:sp>
        <p:nvSpPr>
          <p:cNvPr id="4" name="object 4"/>
          <p:cNvSpPr/>
          <p:nvPr/>
        </p:nvSpPr>
        <p:spPr>
          <a:xfrm>
            <a:off x="11208945" y="165422"/>
            <a:ext cx="294640" cy="294640"/>
          </a:xfrm>
          <a:custGeom>
            <a:avLst/>
            <a:gdLst/>
            <a:ahLst/>
            <a:cxnLst/>
            <a:rect l="l" t="t" r="r" b="b"/>
            <a:pathLst>
              <a:path w="294640" h="294640">
                <a:moveTo>
                  <a:pt x="294222" y="147108"/>
                </a:moveTo>
                <a:lnTo>
                  <a:pt x="147113" y="294222"/>
                </a:lnTo>
                <a:lnTo>
                  <a:pt x="0" y="147113"/>
                </a:lnTo>
                <a:lnTo>
                  <a:pt x="147108" y="0"/>
                </a:lnTo>
                <a:lnTo>
                  <a:pt x="294222" y="147108"/>
                </a:lnTo>
                <a:close/>
              </a:path>
            </a:pathLst>
          </a:custGeom>
          <a:solidFill>
            <a:srgbClr val="135CA0"/>
          </a:solidFill>
        </p:spPr>
        <p:txBody>
          <a:bodyPr wrap="square" lIns="0" tIns="0" rIns="0" bIns="0" rtlCol="0"/>
          <a:lstStyle/>
          <a:p>
            <a:endParaRPr/>
          </a:p>
        </p:txBody>
      </p:sp>
      <p:sp>
        <p:nvSpPr>
          <p:cNvPr id="5" name="object 5"/>
          <p:cNvSpPr/>
          <p:nvPr/>
        </p:nvSpPr>
        <p:spPr>
          <a:xfrm>
            <a:off x="11208938" y="1342150"/>
            <a:ext cx="294640" cy="294640"/>
          </a:xfrm>
          <a:custGeom>
            <a:avLst/>
            <a:gdLst/>
            <a:ahLst/>
            <a:cxnLst/>
            <a:rect l="l" t="t" r="r" b="b"/>
            <a:pathLst>
              <a:path w="294640" h="294639">
                <a:moveTo>
                  <a:pt x="294222" y="147108"/>
                </a:moveTo>
                <a:lnTo>
                  <a:pt x="147113" y="294222"/>
                </a:lnTo>
                <a:lnTo>
                  <a:pt x="0" y="147113"/>
                </a:lnTo>
                <a:lnTo>
                  <a:pt x="147108" y="0"/>
                </a:lnTo>
                <a:lnTo>
                  <a:pt x="294222" y="147108"/>
                </a:lnTo>
                <a:close/>
              </a:path>
            </a:pathLst>
          </a:custGeom>
          <a:solidFill>
            <a:srgbClr val="135CA0"/>
          </a:solidFill>
        </p:spPr>
        <p:txBody>
          <a:bodyPr wrap="square" lIns="0" tIns="0" rIns="0" bIns="0" rtlCol="0"/>
          <a:lstStyle/>
          <a:p>
            <a:endParaRPr/>
          </a:p>
        </p:txBody>
      </p:sp>
      <p:sp>
        <p:nvSpPr>
          <p:cNvPr id="6" name="object 6"/>
          <p:cNvSpPr/>
          <p:nvPr/>
        </p:nvSpPr>
        <p:spPr>
          <a:xfrm>
            <a:off x="11797301" y="753573"/>
            <a:ext cx="294640" cy="294640"/>
          </a:xfrm>
          <a:custGeom>
            <a:avLst/>
            <a:gdLst/>
            <a:ahLst/>
            <a:cxnLst/>
            <a:rect l="l" t="t" r="r" b="b"/>
            <a:pathLst>
              <a:path w="294640" h="294640">
                <a:moveTo>
                  <a:pt x="294222" y="147108"/>
                </a:moveTo>
                <a:lnTo>
                  <a:pt x="147113" y="294222"/>
                </a:lnTo>
                <a:lnTo>
                  <a:pt x="0" y="147113"/>
                </a:lnTo>
                <a:lnTo>
                  <a:pt x="147108" y="0"/>
                </a:lnTo>
                <a:lnTo>
                  <a:pt x="294222" y="147108"/>
                </a:lnTo>
                <a:close/>
              </a:path>
            </a:pathLst>
          </a:custGeom>
          <a:solidFill>
            <a:srgbClr val="135CA0"/>
          </a:solidFill>
        </p:spPr>
        <p:txBody>
          <a:bodyPr wrap="square" lIns="0" tIns="0" rIns="0" bIns="0" rtlCol="0"/>
          <a:lstStyle/>
          <a:p>
            <a:endParaRPr/>
          </a:p>
        </p:txBody>
      </p:sp>
      <p:sp>
        <p:nvSpPr>
          <p:cNvPr id="7" name="object 7"/>
          <p:cNvSpPr/>
          <p:nvPr/>
        </p:nvSpPr>
        <p:spPr>
          <a:xfrm>
            <a:off x="12385599" y="165509"/>
            <a:ext cx="294640" cy="294640"/>
          </a:xfrm>
          <a:custGeom>
            <a:avLst/>
            <a:gdLst/>
            <a:ahLst/>
            <a:cxnLst/>
            <a:rect l="l" t="t" r="r" b="b"/>
            <a:pathLst>
              <a:path w="294640" h="294640">
                <a:moveTo>
                  <a:pt x="294222" y="147108"/>
                </a:moveTo>
                <a:lnTo>
                  <a:pt x="147113" y="294222"/>
                </a:lnTo>
                <a:lnTo>
                  <a:pt x="0" y="147113"/>
                </a:lnTo>
                <a:lnTo>
                  <a:pt x="147108" y="0"/>
                </a:lnTo>
                <a:lnTo>
                  <a:pt x="294222" y="147108"/>
                </a:lnTo>
                <a:close/>
              </a:path>
            </a:pathLst>
          </a:custGeom>
          <a:solidFill>
            <a:srgbClr val="135CA0"/>
          </a:solidFill>
        </p:spPr>
        <p:txBody>
          <a:bodyPr wrap="square" lIns="0" tIns="0" rIns="0" bIns="0" rtlCol="0"/>
          <a:lstStyle/>
          <a:p>
            <a:endParaRPr/>
          </a:p>
        </p:txBody>
      </p:sp>
      <p:sp>
        <p:nvSpPr>
          <p:cNvPr id="8" name="object 8"/>
          <p:cNvSpPr/>
          <p:nvPr/>
        </p:nvSpPr>
        <p:spPr>
          <a:xfrm>
            <a:off x="12385591" y="1342237"/>
            <a:ext cx="294640" cy="294640"/>
          </a:xfrm>
          <a:custGeom>
            <a:avLst/>
            <a:gdLst/>
            <a:ahLst/>
            <a:cxnLst/>
            <a:rect l="l" t="t" r="r" b="b"/>
            <a:pathLst>
              <a:path w="294640" h="294639">
                <a:moveTo>
                  <a:pt x="294222" y="147108"/>
                </a:moveTo>
                <a:lnTo>
                  <a:pt x="147113" y="294222"/>
                </a:lnTo>
                <a:lnTo>
                  <a:pt x="0" y="147113"/>
                </a:lnTo>
                <a:lnTo>
                  <a:pt x="147108" y="0"/>
                </a:lnTo>
                <a:lnTo>
                  <a:pt x="294222" y="147108"/>
                </a:lnTo>
                <a:close/>
              </a:path>
            </a:pathLst>
          </a:custGeom>
          <a:solidFill>
            <a:srgbClr val="135CA0"/>
          </a:solidFill>
        </p:spPr>
        <p:txBody>
          <a:bodyPr wrap="square" lIns="0" tIns="0" rIns="0" bIns="0" rtlCol="0"/>
          <a:lstStyle/>
          <a:p>
            <a:endParaRPr/>
          </a:p>
        </p:txBody>
      </p:sp>
      <p:sp>
        <p:nvSpPr>
          <p:cNvPr id="9" name="object 9"/>
          <p:cNvSpPr/>
          <p:nvPr/>
        </p:nvSpPr>
        <p:spPr>
          <a:xfrm>
            <a:off x="12973992" y="753621"/>
            <a:ext cx="294640" cy="294640"/>
          </a:xfrm>
          <a:custGeom>
            <a:avLst/>
            <a:gdLst/>
            <a:ahLst/>
            <a:cxnLst/>
            <a:rect l="l" t="t" r="r" b="b"/>
            <a:pathLst>
              <a:path w="294640" h="294640">
                <a:moveTo>
                  <a:pt x="294222" y="147108"/>
                </a:moveTo>
                <a:lnTo>
                  <a:pt x="147113" y="294222"/>
                </a:lnTo>
                <a:lnTo>
                  <a:pt x="0" y="147113"/>
                </a:lnTo>
                <a:lnTo>
                  <a:pt x="147108" y="0"/>
                </a:lnTo>
                <a:lnTo>
                  <a:pt x="294222" y="147108"/>
                </a:lnTo>
                <a:close/>
              </a:path>
            </a:pathLst>
          </a:custGeom>
          <a:solidFill>
            <a:srgbClr val="135CA0"/>
          </a:solidFill>
        </p:spPr>
        <p:txBody>
          <a:bodyPr wrap="square" lIns="0" tIns="0" rIns="0" bIns="0" rtlCol="0"/>
          <a:lstStyle/>
          <a:p>
            <a:endParaRPr/>
          </a:p>
        </p:txBody>
      </p:sp>
      <p:sp>
        <p:nvSpPr>
          <p:cNvPr id="10" name="object 10"/>
          <p:cNvSpPr/>
          <p:nvPr/>
        </p:nvSpPr>
        <p:spPr>
          <a:xfrm>
            <a:off x="13562407" y="165454"/>
            <a:ext cx="294640" cy="294640"/>
          </a:xfrm>
          <a:custGeom>
            <a:avLst/>
            <a:gdLst/>
            <a:ahLst/>
            <a:cxnLst/>
            <a:rect l="l" t="t" r="r" b="b"/>
            <a:pathLst>
              <a:path w="294640" h="294640">
                <a:moveTo>
                  <a:pt x="294222" y="147108"/>
                </a:moveTo>
                <a:lnTo>
                  <a:pt x="147113" y="294222"/>
                </a:lnTo>
                <a:lnTo>
                  <a:pt x="0" y="147113"/>
                </a:lnTo>
                <a:lnTo>
                  <a:pt x="147108" y="0"/>
                </a:lnTo>
                <a:lnTo>
                  <a:pt x="294222" y="147108"/>
                </a:lnTo>
                <a:close/>
              </a:path>
            </a:pathLst>
          </a:custGeom>
          <a:solidFill>
            <a:srgbClr val="135CA0"/>
          </a:solidFill>
        </p:spPr>
        <p:txBody>
          <a:bodyPr wrap="square" lIns="0" tIns="0" rIns="0" bIns="0" rtlCol="0"/>
          <a:lstStyle/>
          <a:p>
            <a:endParaRPr/>
          </a:p>
        </p:txBody>
      </p:sp>
      <p:grpSp>
        <p:nvGrpSpPr>
          <p:cNvPr id="11" name="object 11"/>
          <p:cNvGrpSpPr/>
          <p:nvPr/>
        </p:nvGrpSpPr>
        <p:grpSpPr>
          <a:xfrm>
            <a:off x="10380939" y="649591"/>
            <a:ext cx="7517130" cy="8988425"/>
            <a:chOff x="10380939" y="649591"/>
            <a:chExt cx="7517130" cy="8988425"/>
          </a:xfrm>
        </p:grpSpPr>
        <p:sp>
          <p:nvSpPr>
            <p:cNvPr id="12" name="object 12"/>
            <p:cNvSpPr/>
            <p:nvPr/>
          </p:nvSpPr>
          <p:spPr>
            <a:xfrm>
              <a:off x="13562396" y="1342183"/>
              <a:ext cx="294640" cy="294640"/>
            </a:xfrm>
            <a:custGeom>
              <a:avLst/>
              <a:gdLst/>
              <a:ahLst/>
              <a:cxnLst/>
              <a:rect l="l" t="t" r="r" b="b"/>
              <a:pathLst>
                <a:path w="294640" h="294639">
                  <a:moveTo>
                    <a:pt x="294222" y="147108"/>
                  </a:moveTo>
                  <a:lnTo>
                    <a:pt x="147113" y="294222"/>
                  </a:lnTo>
                  <a:lnTo>
                    <a:pt x="0" y="147113"/>
                  </a:lnTo>
                  <a:lnTo>
                    <a:pt x="147108" y="0"/>
                  </a:lnTo>
                  <a:lnTo>
                    <a:pt x="294222" y="147108"/>
                  </a:lnTo>
                  <a:close/>
                </a:path>
              </a:pathLst>
            </a:custGeom>
            <a:solidFill>
              <a:srgbClr val="135CA0"/>
            </a:solidFill>
          </p:spPr>
          <p:txBody>
            <a:bodyPr wrap="square" lIns="0" tIns="0" rIns="0" bIns="0" rtlCol="0"/>
            <a:lstStyle/>
            <a:p>
              <a:endParaRPr/>
            </a:p>
          </p:txBody>
        </p:sp>
        <p:pic>
          <p:nvPicPr>
            <p:cNvPr id="13" name="object 13"/>
            <p:cNvPicPr/>
            <p:nvPr/>
          </p:nvPicPr>
          <p:blipFill>
            <a:blip r:embed="rId2" cstate="print"/>
            <a:stretch>
              <a:fillRect/>
            </a:stretch>
          </p:blipFill>
          <p:spPr>
            <a:xfrm>
              <a:off x="10380939" y="649591"/>
              <a:ext cx="7516951" cy="8987816"/>
            </a:xfrm>
            <a:prstGeom prst="rect">
              <a:avLst/>
            </a:prstGeom>
          </p:spPr>
        </p:pic>
      </p:grpSp>
      <p:sp>
        <p:nvSpPr>
          <p:cNvPr id="14" name="object 14"/>
          <p:cNvSpPr txBox="1"/>
          <p:nvPr/>
        </p:nvSpPr>
        <p:spPr>
          <a:xfrm>
            <a:off x="676967" y="679113"/>
            <a:ext cx="12970435" cy="2970557"/>
          </a:xfrm>
          <a:prstGeom prst="rect">
            <a:avLst/>
          </a:prstGeom>
        </p:spPr>
        <p:txBody>
          <a:bodyPr vert="horz" wrap="square" lIns="0" tIns="5080" rIns="0" bIns="0" rtlCol="0">
            <a:spAutoFit/>
          </a:bodyPr>
          <a:lstStyle/>
          <a:p>
            <a:pPr marL="12700" marR="5080">
              <a:lnSpc>
                <a:spcPct val="101800"/>
              </a:lnSpc>
              <a:spcBef>
                <a:spcPts val="40"/>
              </a:spcBef>
            </a:pPr>
            <a:r>
              <a:rPr lang="en-US" sz="4800" b="1" i="1" spc="20" dirty="0">
                <a:solidFill>
                  <a:srgbClr val="56AEFF"/>
                </a:solidFill>
                <a:latin typeface="Arial"/>
                <a:cs typeface="Arial"/>
              </a:rPr>
              <a:t>The Role of Financial Analysis in Evaluating Company's Financial Health</a:t>
            </a:r>
          </a:p>
          <a:p>
            <a:pPr marL="12700" marR="5080">
              <a:lnSpc>
                <a:spcPct val="101800"/>
              </a:lnSpc>
              <a:spcBef>
                <a:spcPts val="40"/>
              </a:spcBef>
            </a:pPr>
            <a:endParaRPr lang="en-US" sz="4800" b="1" i="1" spc="20" dirty="0">
              <a:solidFill>
                <a:srgbClr val="56AEFF"/>
              </a:solidFill>
              <a:latin typeface="Arial"/>
              <a:cs typeface="Arial"/>
            </a:endParaRPr>
          </a:p>
          <a:p>
            <a:pPr marL="12700" marR="5080">
              <a:lnSpc>
                <a:spcPct val="101800"/>
              </a:lnSpc>
              <a:spcBef>
                <a:spcPts val="40"/>
              </a:spcBef>
            </a:pPr>
            <a:endParaRPr lang="en-US" sz="4800" b="1" dirty="0">
              <a:latin typeface="Arial"/>
              <a:cs typeface="Arial"/>
            </a:endParaRPr>
          </a:p>
        </p:txBody>
      </p:sp>
      <p:sp>
        <p:nvSpPr>
          <p:cNvPr id="21" name="object 21"/>
          <p:cNvSpPr/>
          <p:nvPr/>
        </p:nvSpPr>
        <p:spPr>
          <a:xfrm>
            <a:off x="293164" y="9218623"/>
            <a:ext cx="294640" cy="294640"/>
          </a:xfrm>
          <a:custGeom>
            <a:avLst/>
            <a:gdLst/>
            <a:ahLst/>
            <a:cxnLst/>
            <a:rect l="l" t="t" r="r" b="b"/>
            <a:pathLst>
              <a:path w="294640" h="294640">
                <a:moveTo>
                  <a:pt x="294222" y="147108"/>
                </a:moveTo>
                <a:lnTo>
                  <a:pt x="147113" y="294222"/>
                </a:lnTo>
                <a:lnTo>
                  <a:pt x="0" y="147113"/>
                </a:lnTo>
                <a:lnTo>
                  <a:pt x="147108" y="0"/>
                </a:lnTo>
                <a:lnTo>
                  <a:pt x="294222" y="147108"/>
                </a:lnTo>
                <a:close/>
              </a:path>
            </a:pathLst>
          </a:custGeom>
          <a:solidFill>
            <a:srgbClr val="135CA0"/>
          </a:solidFill>
        </p:spPr>
        <p:txBody>
          <a:bodyPr wrap="square" lIns="0" tIns="0" rIns="0" bIns="0" rtlCol="0"/>
          <a:lstStyle/>
          <a:p>
            <a:endParaRPr/>
          </a:p>
        </p:txBody>
      </p:sp>
      <p:sp>
        <p:nvSpPr>
          <p:cNvPr id="22" name="object 22"/>
          <p:cNvSpPr/>
          <p:nvPr/>
        </p:nvSpPr>
        <p:spPr>
          <a:xfrm>
            <a:off x="881466" y="8630557"/>
            <a:ext cx="294640" cy="294640"/>
          </a:xfrm>
          <a:custGeom>
            <a:avLst/>
            <a:gdLst/>
            <a:ahLst/>
            <a:cxnLst/>
            <a:rect l="l" t="t" r="r" b="b"/>
            <a:pathLst>
              <a:path w="294640" h="294640">
                <a:moveTo>
                  <a:pt x="294222" y="147108"/>
                </a:moveTo>
                <a:lnTo>
                  <a:pt x="147113" y="294222"/>
                </a:lnTo>
                <a:lnTo>
                  <a:pt x="0" y="147113"/>
                </a:lnTo>
                <a:lnTo>
                  <a:pt x="147108" y="0"/>
                </a:lnTo>
                <a:lnTo>
                  <a:pt x="294222" y="147108"/>
                </a:lnTo>
                <a:close/>
              </a:path>
            </a:pathLst>
          </a:custGeom>
          <a:solidFill>
            <a:srgbClr val="135CA0"/>
          </a:solidFill>
        </p:spPr>
        <p:txBody>
          <a:bodyPr wrap="square" lIns="0" tIns="0" rIns="0" bIns="0" rtlCol="0"/>
          <a:lstStyle/>
          <a:p>
            <a:endParaRPr/>
          </a:p>
        </p:txBody>
      </p:sp>
      <p:sp>
        <p:nvSpPr>
          <p:cNvPr id="23" name="object 23"/>
          <p:cNvSpPr/>
          <p:nvPr/>
        </p:nvSpPr>
        <p:spPr>
          <a:xfrm>
            <a:off x="881466" y="9807163"/>
            <a:ext cx="294640" cy="294640"/>
          </a:xfrm>
          <a:custGeom>
            <a:avLst/>
            <a:gdLst/>
            <a:ahLst/>
            <a:cxnLst/>
            <a:rect l="l" t="t" r="r" b="b"/>
            <a:pathLst>
              <a:path w="294640" h="294640">
                <a:moveTo>
                  <a:pt x="294222" y="147108"/>
                </a:moveTo>
                <a:lnTo>
                  <a:pt x="147113" y="294222"/>
                </a:lnTo>
                <a:lnTo>
                  <a:pt x="0" y="147113"/>
                </a:lnTo>
                <a:lnTo>
                  <a:pt x="147108" y="0"/>
                </a:lnTo>
                <a:lnTo>
                  <a:pt x="294222" y="147108"/>
                </a:lnTo>
                <a:close/>
              </a:path>
            </a:pathLst>
          </a:custGeom>
          <a:solidFill>
            <a:srgbClr val="135CA0"/>
          </a:solidFill>
        </p:spPr>
        <p:txBody>
          <a:bodyPr wrap="square" lIns="0" tIns="0" rIns="0" bIns="0" rtlCol="0"/>
          <a:lstStyle/>
          <a:p>
            <a:endParaRPr/>
          </a:p>
        </p:txBody>
      </p:sp>
      <p:sp>
        <p:nvSpPr>
          <p:cNvPr id="24" name="object 24"/>
          <p:cNvSpPr/>
          <p:nvPr/>
        </p:nvSpPr>
        <p:spPr>
          <a:xfrm>
            <a:off x="1469896" y="9218712"/>
            <a:ext cx="294640" cy="294640"/>
          </a:xfrm>
          <a:custGeom>
            <a:avLst/>
            <a:gdLst/>
            <a:ahLst/>
            <a:cxnLst/>
            <a:rect l="l" t="t" r="r" b="b"/>
            <a:pathLst>
              <a:path w="294639" h="294640">
                <a:moveTo>
                  <a:pt x="294222" y="147108"/>
                </a:moveTo>
                <a:lnTo>
                  <a:pt x="147113" y="294222"/>
                </a:lnTo>
                <a:lnTo>
                  <a:pt x="0" y="147113"/>
                </a:lnTo>
                <a:lnTo>
                  <a:pt x="147108" y="0"/>
                </a:lnTo>
                <a:lnTo>
                  <a:pt x="294222" y="147108"/>
                </a:lnTo>
                <a:close/>
              </a:path>
            </a:pathLst>
          </a:custGeom>
          <a:solidFill>
            <a:srgbClr val="135CA0"/>
          </a:solidFill>
        </p:spPr>
        <p:txBody>
          <a:bodyPr wrap="square" lIns="0" tIns="0" rIns="0" bIns="0" rtlCol="0"/>
          <a:lstStyle/>
          <a:p>
            <a:endParaRPr/>
          </a:p>
        </p:txBody>
      </p:sp>
      <p:sp>
        <p:nvSpPr>
          <p:cNvPr id="25" name="object 25"/>
          <p:cNvSpPr/>
          <p:nvPr/>
        </p:nvSpPr>
        <p:spPr>
          <a:xfrm>
            <a:off x="2058256" y="8630573"/>
            <a:ext cx="294640" cy="294640"/>
          </a:xfrm>
          <a:custGeom>
            <a:avLst/>
            <a:gdLst/>
            <a:ahLst/>
            <a:cxnLst/>
            <a:rect l="l" t="t" r="r" b="b"/>
            <a:pathLst>
              <a:path w="294639" h="294640">
                <a:moveTo>
                  <a:pt x="294222" y="147108"/>
                </a:moveTo>
                <a:lnTo>
                  <a:pt x="147113" y="294222"/>
                </a:lnTo>
                <a:lnTo>
                  <a:pt x="0" y="147113"/>
                </a:lnTo>
                <a:lnTo>
                  <a:pt x="147108" y="0"/>
                </a:lnTo>
                <a:lnTo>
                  <a:pt x="294222" y="147108"/>
                </a:lnTo>
                <a:close/>
              </a:path>
            </a:pathLst>
          </a:custGeom>
          <a:solidFill>
            <a:srgbClr val="135CA0"/>
          </a:solidFill>
        </p:spPr>
        <p:txBody>
          <a:bodyPr wrap="square" lIns="0" tIns="0" rIns="0" bIns="0" rtlCol="0"/>
          <a:lstStyle/>
          <a:p>
            <a:endParaRPr/>
          </a:p>
        </p:txBody>
      </p:sp>
      <p:sp>
        <p:nvSpPr>
          <p:cNvPr id="26" name="object 26"/>
          <p:cNvSpPr/>
          <p:nvPr/>
        </p:nvSpPr>
        <p:spPr>
          <a:xfrm>
            <a:off x="2058276" y="9807108"/>
            <a:ext cx="294640" cy="294640"/>
          </a:xfrm>
          <a:custGeom>
            <a:avLst/>
            <a:gdLst/>
            <a:ahLst/>
            <a:cxnLst/>
            <a:rect l="l" t="t" r="r" b="b"/>
            <a:pathLst>
              <a:path w="294639" h="294640">
                <a:moveTo>
                  <a:pt x="294222" y="147108"/>
                </a:moveTo>
                <a:lnTo>
                  <a:pt x="147113" y="294222"/>
                </a:lnTo>
                <a:lnTo>
                  <a:pt x="0" y="147113"/>
                </a:lnTo>
                <a:lnTo>
                  <a:pt x="147108" y="0"/>
                </a:lnTo>
                <a:lnTo>
                  <a:pt x="294222" y="147108"/>
                </a:lnTo>
                <a:close/>
              </a:path>
            </a:pathLst>
          </a:custGeom>
          <a:solidFill>
            <a:srgbClr val="135CA0"/>
          </a:solidFill>
        </p:spPr>
        <p:txBody>
          <a:bodyPr wrap="square" lIns="0" tIns="0" rIns="0" bIns="0" rtlCol="0"/>
          <a:lstStyle/>
          <a:p>
            <a:endParaRPr/>
          </a:p>
        </p:txBody>
      </p:sp>
      <p:sp>
        <p:nvSpPr>
          <p:cNvPr id="27" name="object 27"/>
          <p:cNvSpPr txBox="1">
            <a:spLocks noGrp="1"/>
          </p:cNvSpPr>
          <p:nvPr>
            <p:ph type="title"/>
          </p:nvPr>
        </p:nvSpPr>
        <p:spPr>
          <a:xfrm>
            <a:off x="0" y="2593814"/>
            <a:ext cx="13171686" cy="4686539"/>
          </a:xfrm>
          <a:prstGeom prst="rect">
            <a:avLst/>
          </a:prstGeom>
        </p:spPr>
        <p:txBody>
          <a:bodyPr vert="horz" wrap="square" lIns="0" tIns="81915" rIns="0" bIns="0" rtlCol="0">
            <a:spAutoFit/>
          </a:bodyPr>
          <a:lstStyle/>
          <a:p>
            <a:pPr marL="12700" marR="5080">
              <a:spcBef>
                <a:spcPts val="645"/>
              </a:spcBef>
            </a:pPr>
            <a:r>
              <a:rPr lang="en-US" sz="6000" dirty="0">
                <a:solidFill>
                  <a:schemeClr val="bg1"/>
                </a:solidFill>
              </a:rPr>
              <a:t>Liquidity and Financial Health Analysis of Apple Inc. (2021–2023)</a:t>
            </a:r>
            <a:br>
              <a:rPr lang="en-US" sz="6600" spc="-515" dirty="0">
                <a:solidFill>
                  <a:srgbClr val="FFFAFA"/>
                </a:solidFill>
              </a:rPr>
            </a:br>
            <a:endParaRPr lang="en-US" sz="11300" dirty="0"/>
          </a:p>
          <a:p>
            <a:pPr marL="12700">
              <a:lnSpc>
                <a:spcPct val="100000"/>
              </a:lnSpc>
              <a:spcBef>
                <a:spcPts val="520"/>
              </a:spcBef>
            </a:pPr>
            <a:r>
              <a:rPr lang="en-US" sz="3200" i="1" spc="65" dirty="0">
                <a:solidFill>
                  <a:srgbClr val="56AEFF"/>
                </a:solidFill>
                <a:latin typeface="Arial"/>
                <a:cs typeface="Arial"/>
              </a:rPr>
              <a:t>Presented</a:t>
            </a:r>
            <a:r>
              <a:rPr lang="en-US" sz="3200" i="1" spc="25" dirty="0">
                <a:solidFill>
                  <a:srgbClr val="56AEFF"/>
                </a:solidFill>
                <a:latin typeface="Arial"/>
                <a:cs typeface="Arial"/>
              </a:rPr>
              <a:t> </a:t>
            </a:r>
            <a:r>
              <a:rPr lang="en-US" sz="3200" i="1" spc="45" dirty="0">
                <a:solidFill>
                  <a:srgbClr val="56AEFF"/>
                </a:solidFill>
                <a:latin typeface="Arial"/>
                <a:cs typeface="Arial"/>
              </a:rPr>
              <a:t>by: </a:t>
            </a:r>
            <a:r>
              <a:rPr lang="en-US" sz="3200" i="1" spc="45" dirty="0">
                <a:solidFill>
                  <a:schemeClr val="bg1"/>
                </a:solidFill>
                <a:latin typeface="Arial"/>
                <a:cs typeface="Arial"/>
              </a:rPr>
              <a:t>OLANREWAJU</a:t>
            </a:r>
            <a:r>
              <a:rPr lang="en-US" sz="3200" i="1" spc="40" dirty="0">
                <a:solidFill>
                  <a:schemeClr val="bg1"/>
                </a:solidFill>
                <a:latin typeface="Arial"/>
                <a:cs typeface="Arial"/>
              </a:rPr>
              <a:t> MOBOLAJI OLUWASEYE</a:t>
            </a:r>
            <a:br>
              <a:rPr lang="en-US" sz="3000" i="1" spc="65" dirty="0">
                <a:solidFill>
                  <a:schemeClr val="bg1"/>
                </a:solidFill>
                <a:latin typeface="Arial"/>
                <a:cs typeface="Arial"/>
              </a:rPr>
            </a:br>
            <a:endParaRPr lang="en-US" sz="3000" dirty="0">
              <a:solidFill>
                <a:schemeClr val="bg1"/>
              </a:solidFill>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17259286" y="9729634"/>
            <a:ext cx="200660" cy="200660"/>
          </a:xfrm>
          <a:custGeom>
            <a:avLst/>
            <a:gdLst/>
            <a:ahLst/>
            <a:cxnLst/>
            <a:rect l="l" t="t" r="r" b="b"/>
            <a:pathLst>
              <a:path w="200659" h="200659">
                <a:moveTo>
                  <a:pt x="200332" y="100164"/>
                </a:moveTo>
                <a:lnTo>
                  <a:pt x="100168" y="200332"/>
                </a:lnTo>
                <a:lnTo>
                  <a:pt x="0" y="100168"/>
                </a:lnTo>
                <a:lnTo>
                  <a:pt x="100164" y="0"/>
                </a:lnTo>
                <a:lnTo>
                  <a:pt x="200332" y="100164"/>
                </a:lnTo>
                <a:close/>
              </a:path>
            </a:pathLst>
          </a:custGeom>
          <a:solidFill>
            <a:srgbClr val="56AEFF"/>
          </a:solidFill>
        </p:spPr>
        <p:txBody>
          <a:bodyPr wrap="square" lIns="0" tIns="0" rIns="0" bIns="0" rtlCol="0"/>
          <a:lstStyle/>
          <a:p>
            <a:endParaRPr/>
          </a:p>
        </p:txBody>
      </p:sp>
      <p:sp>
        <p:nvSpPr>
          <p:cNvPr id="6" name="object 6"/>
          <p:cNvSpPr/>
          <p:nvPr/>
        </p:nvSpPr>
        <p:spPr>
          <a:xfrm>
            <a:off x="17659892" y="8527743"/>
            <a:ext cx="200660" cy="200660"/>
          </a:xfrm>
          <a:custGeom>
            <a:avLst/>
            <a:gdLst/>
            <a:ahLst/>
            <a:cxnLst/>
            <a:rect l="l" t="t" r="r" b="b"/>
            <a:pathLst>
              <a:path w="200659" h="200659">
                <a:moveTo>
                  <a:pt x="200332" y="100164"/>
                </a:moveTo>
                <a:lnTo>
                  <a:pt x="100168" y="200332"/>
                </a:lnTo>
                <a:lnTo>
                  <a:pt x="0" y="100167"/>
                </a:lnTo>
                <a:lnTo>
                  <a:pt x="100164" y="0"/>
                </a:lnTo>
                <a:lnTo>
                  <a:pt x="200332" y="100164"/>
                </a:lnTo>
                <a:close/>
              </a:path>
            </a:pathLst>
          </a:custGeom>
          <a:solidFill>
            <a:srgbClr val="56AEFF"/>
          </a:solidFill>
        </p:spPr>
        <p:txBody>
          <a:bodyPr wrap="square" lIns="0" tIns="0" rIns="0" bIns="0" rtlCol="0"/>
          <a:lstStyle/>
          <a:p>
            <a:endParaRPr/>
          </a:p>
        </p:txBody>
      </p:sp>
      <p:sp>
        <p:nvSpPr>
          <p:cNvPr id="7" name="object 7"/>
          <p:cNvSpPr/>
          <p:nvPr/>
        </p:nvSpPr>
        <p:spPr>
          <a:xfrm>
            <a:off x="17659895" y="9328880"/>
            <a:ext cx="200660" cy="200660"/>
          </a:xfrm>
          <a:custGeom>
            <a:avLst/>
            <a:gdLst/>
            <a:ahLst/>
            <a:cxnLst/>
            <a:rect l="l" t="t" r="r" b="b"/>
            <a:pathLst>
              <a:path w="200659" h="200659">
                <a:moveTo>
                  <a:pt x="200332" y="100164"/>
                </a:moveTo>
                <a:lnTo>
                  <a:pt x="100167" y="200332"/>
                </a:lnTo>
                <a:lnTo>
                  <a:pt x="0" y="100167"/>
                </a:lnTo>
                <a:lnTo>
                  <a:pt x="100164" y="0"/>
                </a:lnTo>
                <a:lnTo>
                  <a:pt x="200332" y="100164"/>
                </a:lnTo>
                <a:close/>
              </a:path>
            </a:pathLst>
          </a:custGeom>
          <a:solidFill>
            <a:srgbClr val="56AEFF"/>
          </a:solidFill>
        </p:spPr>
        <p:txBody>
          <a:bodyPr wrap="square" lIns="0" tIns="0" rIns="0" bIns="0" rtlCol="0"/>
          <a:lstStyle/>
          <a:p>
            <a:endParaRPr/>
          </a:p>
        </p:txBody>
      </p:sp>
      <p:sp>
        <p:nvSpPr>
          <p:cNvPr id="8" name="object 8"/>
          <p:cNvSpPr/>
          <p:nvPr/>
        </p:nvSpPr>
        <p:spPr>
          <a:xfrm>
            <a:off x="18060460" y="8127336"/>
            <a:ext cx="200660" cy="200660"/>
          </a:xfrm>
          <a:custGeom>
            <a:avLst/>
            <a:gdLst/>
            <a:ahLst/>
            <a:cxnLst/>
            <a:rect l="l" t="t" r="r" b="b"/>
            <a:pathLst>
              <a:path w="200659" h="200659">
                <a:moveTo>
                  <a:pt x="200332" y="100164"/>
                </a:moveTo>
                <a:lnTo>
                  <a:pt x="100168" y="200332"/>
                </a:lnTo>
                <a:lnTo>
                  <a:pt x="0" y="100168"/>
                </a:lnTo>
                <a:lnTo>
                  <a:pt x="100164" y="0"/>
                </a:lnTo>
                <a:lnTo>
                  <a:pt x="200332" y="100164"/>
                </a:lnTo>
                <a:close/>
              </a:path>
            </a:pathLst>
          </a:custGeom>
          <a:solidFill>
            <a:srgbClr val="56AEFF"/>
          </a:solidFill>
        </p:spPr>
        <p:txBody>
          <a:bodyPr wrap="square" lIns="0" tIns="0" rIns="0" bIns="0" rtlCol="0"/>
          <a:lstStyle/>
          <a:p>
            <a:endParaRPr/>
          </a:p>
        </p:txBody>
      </p:sp>
      <p:sp>
        <p:nvSpPr>
          <p:cNvPr id="9" name="object 9"/>
          <p:cNvSpPr/>
          <p:nvPr/>
        </p:nvSpPr>
        <p:spPr>
          <a:xfrm>
            <a:off x="18060461" y="8928474"/>
            <a:ext cx="200660" cy="200660"/>
          </a:xfrm>
          <a:custGeom>
            <a:avLst/>
            <a:gdLst/>
            <a:ahLst/>
            <a:cxnLst/>
            <a:rect l="l" t="t" r="r" b="b"/>
            <a:pathLst>
              <a:path w="200659" h="200659">
                <a:moveTo>
                  <a:pt x="200332" y="100164"/>
                </a:moveTo>
                <a:lnTo>
                  <a:pt x="100168" y="200332"/>
                </a:lnTo>
                <a:lnTo>
                  <a:pt x="0" y="100168"/>
                </a:lnTo>
                <a:lnTo>
                  <a:pt x="100164" y="0"/>
                </a:lnTo>
                <a:lnTo>
                  <a:pt x="200332" y="100164"/>
                </a:lnTo>
                <a:close/>
              </a:path>
            </a:pathLst>
          </a:custGeom>
          <a:solidFill>
            <a:srgbClr val="56AEFF"/>
          </a:solidFill>
        </p:spPr>
        <p:txBody>
          <a:bodyPr wrap="square" lIns="0" tIns="0" rIns="0" bIns="0" rtlCol="0"/>
          <a:lstStyle/>
          <a:p>
            <a:endParaRPr/>
          </a:p>
        </p:txBody>
      </p:sp>
      <p:sp>
        <p:nvSpPr>
          <p:cNvPr id="10" name="object 10"/>
          <p:cNvSpPr/>
          <p:nvPr/>
        </p:nvSpPr>
        <p:spPr>
          <a:xfrm>
            <a:off x="18060454" y="9729694"/>
            <a:ext cx="200660" cy="200660"/>
          </a:xfrm>
          <a:custGeom>
            <a:avLst/>
            <a:gdLst/>
            <a:ahLst/>
            <a:cxnLst/>
            <a:rect l="l" t="t" r="r" b="b"/>
            <a:pathLst>
              <a:path w="200659" h="200659">
                <a:moveTo>
                  <a:pt x="200332" y="100164"/>
                </a:moveTo>
                <a:lnTo>
                  <a:pt x="100168" y="200332"/>
                </a:lnTo>
                <a:lnTo>
                  <a:pt x="0" y="100168"/>
                </a:lnTo>
                <a:lnTo>
                  <a:pt x="100164" y="0"/>
                </a:lnTo>
                <a:lnTo>
                  <a:pt x="200332" y="100164"/>
                </a:lnTo>
                <a:close/>
              </a:path>
            </a:pathLst>
          </a:custGeom>
          <a:solidFill>
            <a:srgbClr val="56AEFF"/>
          </a:solidFill>
        </p:spPr>
        <p:txBody>
          <a:bodyPr wrap="square" lIns="0" tIns="0" rIns="0" bIns="0" rtlCol="0"/>
          <a:lstStyle/>
          <a:p>
            <a:endParaRPr/>
          </a:p>
        </p:txBody>
      </p:sp>
      <p:sp>
        <p:nvSpPr>
          <p:cNvPr id="11" name="object 11"/>
          <p:cNvSpPr/>
          <p:nvPr/>
        </p:nvSpPr>
        <p:spPr>
          <a:xfrm>
            <a:off x="9833385" y="0"/>
            <a:ext cx="255270" cy="240665"/>
          </a:xfrm>
          <a:custGeom>
            <a:avLst/>
            <a:gdLst/>
            <a:ahLst/>
            <a:cxnLst/>
            <a:rect l="l" t="t" r="r" b="b"/>
            <a:pathLst>
              <a:path w="255270" h="240665">
                <a:moveTo>
                  <a:pt x="254834" y="113183"/>
                </a:moveTo>
                <a:lnTo>
                  <a:pt x="127414" y="240608"/>
                </a:lnTo>
                <a:lnTo>
                  <a:pt x="0" y="113178"/>
                </a:lnTo>
                <a:lnTo>
                  <a:pt x="113174" y="0"/>
                </a:lnTo>
                <a:lnTo>
                  <a:pt x="141646" y="0"/>
                </a:lnTo>
                <a:lnTo>
                  <a:pt x="254834" y="113183"/>
                </a:lnTo>
                <a:close/>
              </a:path>
            </a:pathLst>
          </a:custGeom>
          <a:solidFill>
            <a:srgbClr val="56AEFF"/>
          </a:solidFill>
        </p:spPr>
        <p:txBody>
          <a:bodyPr wrap="square" lIns="0" tIns="0" rIns="0" bIns="0" rtlCol="0"/>
          <a:lstStyle/>
          <a:p>
            <a:endParaRPr/>
          </a:p>
        </p:txBody>
      </p:sp>
      <p:sp>
        <p:nvSpPr>
          <p:cNvPr id="12" name="object 12"/>
          <p:cNvSpPr/>
          <p:nvPr/>
        </p:nvSpPr>
        <p:spPr>
          <a:xfrm>
            <a:off x="9833369" y="1004999"/>
            <a:ext cx="255270" cy="255270"/>
          </a:xfrm>
          <a:custGeom>
            <a:avLst/>
            <a:gdLst/>
            <a:ahLst/>
            <a:cxnLst/>
            <a:rect l="l" t="t" r="r" b="b"/>
            <a:pathLst>
              <a:path w="255270" h="255269">
                <a:moveTo>
                  <a:pt x="254843" y="127419"/>
                </a:moveTo>
                <a:lnTo>
                  <a:pt x="127424" y="254843"/>
                </a:lnTo>
                <a:lnTo>
                  <a:pt x="0" y="127424"/>
                </a:lnTo>
                <a:lnTo>
                  <a:pt x="127419" y="0"/>
                </a:lnTo>
                <a:lnTo>
                  <a:pt x="254843" y="127419"/>
                </a:lnTo>
                <a:close/>
              </a:path>
            </a:pathLst>
          </a:custGeom>
          <a:solidFill>
            <a:srgbClr val="56AEFF"/>
          </a:solidFill>
        </p:spPr>
        <p:txBody>
          <a:bodyPr wrap="square" lIns="0" tIns="0" rIns="0" bIns="0" rtlCol="0"/>
          <a:lstStyle/>
          <a:p>
            <a:endParaRPr/>
          </a:p>
        </p:txBody>
      </p:sp>
      <p:sp>
        <p:nvSpPr>
          <p:cNvPr id="13" name="object 13"/>
          <p:cNvSpPr/>
          <p:nvPr/>
        </p:nvSpPr>
        <p:spPr>
          <a:xfrm>
            <a:off x="10342986" y="495197"/>
            <a:ext cx="255270" cy="255270"/>
          </a:xfrm>
          <a:custGeom>
            <a:avLst/>
            <a:gdLst/>
            <a:ahLst/>
            <a:cxnLst/>
            <a:rect l="l" t="t" r="r" b="b"/>
            <a:pathLst>
              <a:path w="255270" h="255270">
                <a:moveTo>
                  <a:pt x="254843" y="127419"/>
                </a:moveTo>
                <a:lnTo>
                  <a:pt x="127424" y="254843"/>
                </a:lnTo>
                <a:lnTo>
                  <a:pt x="0" y="127424"/>
                </a:lnTo>
                <a:lnTo>
                  <a:pt x="127419" y="0"/>
                </a:lnTo>
                <a:lnTo>
                  <a:pt x="254843" y="127419"/>
                </a:lnTo>
                <a:close/>
              </a:path>
            </a:pathLst>
          </a:custGeom>
          <a:solidFill>
            <a:srgbClr val="56AEFF"/>
          </a:solidFill>
        </p:spPr>
        <p:txBody>
          <a:bodyPr wrap="square" lIns="0" tIns="0" rIns="0" bIns="0" rtlCol="0"/>
          <a:lstStyle/>
          <a:p>
            <a:endParaRPr/>
          </a:p>
        </p:txBody>
      </p:sp>
      <p:sp>
        <p:nvSpPr>
          <p:cNvPr id="14" name="object 14"/>
          <p:cNvSpPr/>
          <p:nvPr/>
        </p:nvSpPr>
        <p:spPr>
          <a:xfrm>
            <a:off x="10852547" y="0"/>
            <a:ext cx="255270" cy="241300"/>
          </a:xfrm>
          <a:custGeom>
            <a:avLst/>
            <a:gdLst/>
            <a:ahLst/>
            <a:cxnLst/>
            <a:rect l="l" t="t" r="r" b="b"/>
            <a:pathLst>
              <a:path w="255270" h="241300">
                <a:moveTo>
                  <a:pt x="254843" y="113259"/>
                </a:moveTo>
                <a:lnTo>
                  <a:pt x="127424" y="240683"/>
                </a:lnTo>
                <a:lnTo>
                  <a:pt x="0" y="113263"/>
                </a:lnTo>
                <a:lnTo>
                  <a:pt x="113260" y="0"/>
                </a:lnTo>
                <a:lnTo>
                  <a:pt x="141580" y="0"/>
                </a:lnTo>
                <a:lnTo>
                  <a:pt x="254843" y="113259"/>
                </a:lnTo>
                <a:close/>
              </a:path>
            </a:pathLst>
          </a:custGeom>
          <a:solidFill>
            <a:srgbClr val="56AEFF"/>
          </a:solidFill>
        </p:spPr>
        <p:txBody>
          <a:bodyPr wrap="square" lIns="0" tIns="0" rIns="0" bIns="0" rtlCol="0"/>
          <a:lstStyle/>
          <a:p>
            <a:endParaRPr/>
          </a:p>
        </p:txBody>
      </p:sp>
      <p:sp>
        <p:nvSpPr>
          <p:cNvPr id="16" name="object 16"/>
          <p:cNvSpPr/>
          <p:nvPr/>
        </p:nvSpPr>
        <p:spPr>
          <a:xfrm>
            <a:off x="11362190" y="495238"/>
            <a:ext cx="255270" cy="255270"/>
          </a:xfrm>
          <a:custGeom>
            <a:avLst/>
            <a:gdLst/>
            <a:ahLst/>
            <a:cxnLst/>
            <a:rect l="l" t="t" r="r" b="b"/>
            <a:pathLst>
              <a:path w="255270" h="255270">
                <a:moveTo>
                  <a:pt x="254843" y="127419"/>
                </a:moveTo>
                <a:lnTo>
                  <a:pt x="127424" y="254843"/>
                </a:lnTo>
                <a:lnTo>
                  <a:pt x="0" y="127424"/>
                </a:lnTo>
                <a:lnTo>
                  <a:pt x="127419" y="0"/>
                </a:lnTo>
                <a:lnTo>
                  <a:pt x="254843" y="127419"/>
                </a:lnTo>
                <a:close/>
              </a:path>
            </a:pathLst>
          </a:custGeom>
          <a:solidFill>
            <a:srgbClr val="56AEFF"/>
          </a:solidFill>
        </p:spPr>
        <p:txBody>
          <a:bodyPr wrap="square" lIns="0" tIns="0" rIns="0" bIns="0" rtlCol="0"/>
          <a:lstStyle/>
          <a:p>
            <a:endParaRPr/>
          </a:p>
        </p:txBody>
      </p:sp>
      <p:sp>
        <p:nvSpPr>
          <p:cNvPr id="17" name="object 17"/>
          <p:cNvSpPr/>
          <p:nvPr/>
        </p:nvSpPr>
        <p:spPr>
          <a:xfrm>
            <a:off x="11871853" y="0"/>
            <a:ext cx="255270" cy="240665"/>
          </a:xfrm>
          <a:custGeom>
            <a:avLst/>
            <a:gdLst/>
            <a:ahLst/>
            <a:cxnLst/>
            <a:rect l="l" t="t" r="r" b="b"/>
            <a:pathLst>
              <a:path w="255270" h="240665">
                <a:moveTo>
                  <a:pt x="254843" y="113211"/>
                </a:moveTo>
                <a:lnTo>
                  <a:pt x="127424" y="240635"/>
                </a:lnTo>
                <a:lnTo>
                  <a:pt x="0" y="113215"/>
                </a:lnTo>
                <a:lnTo>
                  <a:pt x="113211" y="0"/>
                </a:lnTo>
                <a:lnTo>
                  <a:pt x="141628" y="0"/>
                </a:lnTo>
                <a:lnTo>
                  <a:pt x="254843" y="113211"/>
                </a:lnTo>
                <a:close/>
              </a:path>
            </a:pathLst>
          </a:custGeom>
          <a:solidFill>
            <a:srgbClr val="56AEFF"/>
          </a:solidFill>
        </p:spPr>
        <p:txBody>
          <a:bodyPr wrap="square" lIns="0" tIns="0" rIns="0" bIns="0" rtlCol="0"/>
          <a:lstStyle/>
          <a:p>
            <a:endParaRPr/>
          </a:p>
        </p:txBody>
      </p:sp>
      <p:sp>
        <p:nvSpPr>
          <p:cNvPr id="25" name="object 25"/>
          <p:cNvSpPr/>
          <p:nvPr/>
        </p:nvSpPr>
        <p:spPr>
          <a:xfrm>
            <a:off x="0" y="0"/>
            <a:ext cx="1217930" cy="10287000"/>
          </a:xfrm>
          <a:custGeom>
            <a:avLst/>
            <a:gdLst/>
            <a:ahLst/>
            <a:cxnLst/>
            <a:rect l="l" t="t" r="r" b="b"/>
            <a:pathLst>
              <a:path w="1217930" h="10287000">
                <a:moveTo>
                  <a:pt x="1217683" y="10286999"/>
                </a:moveTo>
                <a:lnTo>
                  <a:pt x="0" y="10286999"/>
                </a:lnTo>
                <a:lnTo>
                  <a:pt x="0" y="0"/>
                </a:lnTo>
                <a:lnTo>
                  <a:pt x="1217683" y="0"/>
                </a:lnTo>
                <a:lnTo>
                  <a:pt x="1217683" y="10286999"/>
                </a:lnTo>
                <a:close/>
              </a:path>
            </a:pathLst>
          </a:custGeom>
          <a:solidFill>
            <a:srgbClr val="135CA0"/>
          </a:solidFill>
        </p:spPr>
        <p:txBody>
          <a:bodyPr wrap="square" lIns="0" tIns="0" rIns="0" bIns="0" rtlCol="0"/>
          <a:lstStyle/>
          <a:p>
            <a:endParaRPr/>
          </a:p>
        </p:txBody>
      </p:sp>
      <p:sp>
        <p:nvSpPr>
          <p:cNvPr id="28" name="object 28"/>
          <p:cNvSpPr txBox="1"/>
          <p:nvPr/>
        </p:nvSpPr>
        <p:spPr>
          <a:xfrm>
            <a:off x="1315808" y="5826285"/>
            <a:ext cx="5564392" cy="5003421"/>
          </a:xfrm>
          <a:prstGeom prst="rect">
            <a:avLst/>
          </a:prstGeom>
        </p:spPr>
        <p:txBody>
          <a:bodyPr vert="horz" wrap="square" lIns="0" tIns="12065" rIns="0" bIns="0" rtlCol="0">
            <a:spAutoFit/>
          </a:bodyPr>
          <a:lstStyle/>
          <a:p>
            <a:pPr marL="12700" marR="5080">
              <a:lnSpc>
                <a:spcPct val="115900"/>
              </a:lnSpc>
              <a:spcBef>
                <a:spcPts val="95"/>
              </a:spcBef>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To consolidate financial transactions, we will integrate Apple's </a:t>
            </a:r>
            <a:r>
              <a:rPr lang="en-US" sz="20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Income Statement, Balance Sheet, and Cash Flow Statement</a:t>
            </a: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from 2021 to 2023. These reports will provide a </a:t>
            </a:r>
            <a:r>
              <a:rPr lang="en-US" sz="20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comprehensive view of Apple's financial health, liquidity, and performance trends</a:t>
            </a: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15000"/>
              </a:lnSpc>
              <a:spcAft>
                <a:spcPts val="800"/>
              </a:spcAft>
              <a:buSzPts val="1000"/>
              <a:buFont typeface="Symbol" panose="05050102010706020507" pitchFamily="18" charset="2"/>
              <a:buChar char=""/>
              <a:tabLst>
                <a:tab pos="457200" algn="l"/>
              </a:tabLst>
            </a:pPr>
            <a:r>
              <a:rPr lang="en-US" sz="20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Revenue growth from 2021 to 2022 (+7.8%)</a:t>
            </a: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but declined in 2023 (-2.8%).</a:t>
            </a:r>
          </a:p>
          <a:p>
            <a:pPr marL="342900" marR="0" lvl="0" indent="-342900">
              <a:lnSpc>
                <a:spcPct val="115000"/>
              </a:lnSpc>
              <a:spcAft>
                <a:spcPts val="800"/>
              </a:spcAft>
              <a:buSzPts val="1000"/>
              <a:buFont typeface="Symbol" panose="05050102010706020507" pitchFamily="18" charset="2"/>
              <a:buChar char=""/>
              <a:tabLst>
                <a:tab pos="457200" algn="l"/>
              </a:tabLst>
            </a:pPr>
            <a:r>
              <a:rPr lang="en-US" sz="20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Net income peaked in 2022</a:t>
            </a: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but slightly declined in 2023, reflecting higher operational costs.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20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Operating income remains strong</a:t>
            </a: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indicating effective cost management.</a:t>
            </a:r>
          </a:p>
          <a:p>
            <a:pPr marL="12700" marR="5080">
              <a:lnSpc>
                <a:spcPct val="115900"/>
              </a:lnSpc>
              <a:spcBef>
                <a:spcPts val="95"/>
              </a:spcBef>
            </a:pPr>
            <a:endPar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12700" marR="5080">
              <a:lnSpc>
                <a:spcPct val="115900"/>
              </a:lnSpc>
              <a:spcBef>
                <a:spcPts val="95"/>
              </a:spcBef>
            </a:pPr>
            <a:endParaRPr sz="2400" dirty="0">
              <a:solidFill>
                <a:schemeClr val="bg1"/>
              </a:solidFill>
              <a:latin typeface="Trebuchet MS"/>
              <a:cs typeface="Trebuchet MS"/>
            </a:endParaRPr>
          </a:p>
        </p:txBody>
      </p:sp>
      <p:sp>
        <p:nvSpPr>
          <p:cNvPr id="30" name="TextBox 29">
            <a:extLst>
              <a:ext uri="{FF2B5EF4-FFF2-40B4-BE49-F238E27FC236}">
                <a16:creationId xmlns:a16="http://schemas.microsoft.com/office/drawing/2014/main" id="{FACB2FBA-090A-303E-A1EC-83FC90B6A363}"/>
              </a:ext>
            </a:extLst>
          </p:cNvPr>
          <p:cNvSpPr txBox="1"/>
          <p:nvPr/>
        </p:nvSpPr>
        <p:spPr>
          <a:xfrm>
            <a:off x="1419196" y="232501"/>
            <a:ext cx="15148368" cy="758669"/>
          </a:xfrm>
          <a:prstGeom prst="rect">
            <a:avLst/>
          </a:prstGeom>
          <a:noFill/>
        </p:spPr>
        <p:txBody>
          <a:bodyPr wrap="square">
            <a:spAutoFit/>
          </a:bodyPr>
          <a:lstStyle/>
          <a:p>
            <a:pPr marL="0" marR="0">
              <a:lnSpc>
                <a:spcPct val="115000"/>
              </a:lnSpc>
              <a:spcAft>
                <a:spcPts val="800"/>
              </a:spcAft>
            </a:pPr>
            <a:r>
              <a:rPr lang="en-US" sz="40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Impact of International Accounting Standards &amp; Currency Fluctuations</a:t>
            </a:r>
            <a:endParaRPr lang="en-US" sz="4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26" name="Table 25">
            <a:extLst>
              <a:ext uri="{FF2B5EF4-FFF2-40B4-BE49-F238E27FC236}">
                <a16:creationId xmlns:a16="http://schemas.microsoft.com/office/drawing/2014/main" id="{009D8B01-48DA-6403-5584-8072D89DC8FC}"/>
              </a:ext>
            </a:extLst>
          </p:cNvPr>
          <p:cNvGraphicFramePr>
            <a:graphicFrameLocks noGrp="1"/>
          </p:cNvGraphicFramePr>
          <p:nvPr>
            <p:extLst>
              <p:ext uri="{D42A27DB-BD31-4B8C-83A1-F6EECF244321}">
                <p14:modId xmlns:p14="http://schemas.microsoft.com/office/powerpoint/2010/main" val="3762570651"/>
              </p:ext>
            </p:extLst>
          </p:nvPr>
        </p:nvGraphicFramePr>
        <p:xfrm>
          <a:off x="1314795" y="1289443"/>
          <a:ext cx="5152602" cy="4484829"/>
        </p:xfrm>
        <a:graphic>
          <a:graphicData uri="http://schemas.openxmlformats.org/drawingml/2006/table">
            <a:tbl>
              <a:tblPr firstRow="1" firstCol="1" bandRow="1">
                <a:tableStyleId>{21E4AEA4-8DFA-4A89-87EB-49C32662AFE0}</a:tableStyleId>
              </a:tblPr>
              <a:tblGrid>
                <a:gridCol w="1892872">
                  <a:extLst>
                    <a:ext uri="{9D8B030D-6E8A-4147-A177-3AD203B41FA5}">
                      <a16:colId xmlns:a16="http://schemas.microsoft.com/office/drawing/2014/main" val="1661104975"/>
                    </a:ext>
                  </a:extLst>
                </a:gridCol>
                <a:gridCol w="852544">
                  <a:extLst>
                    <a:ext uri="{9D8B030D-6E8A-4147-A177-3AD203B41FA5}">
                      <a16:colId xmlns:a16="http://schemas.microsoft.com/office/drawing/2014/main" val="2650952334"/>
                    </a:ext>
                  </a:extLst>
                </a:gridCol>
                <a:gridCol w="1203593">
                  <a:extLst>
                    <a:ext uri="{9D8B030D-6E8A-4147-A177-3AD203B41FA5}">
                      <a16:colId xmlns:a16="http://schemas.microsoft.com/office/drawing/2014/main" val="2020334452"/>
                    </a:ext>
                  </a:extLst>
                </a:gridCol>
                <a:gridCol w="1203593">
                  <a:extLst>
                    <a:ext uri="{9D8B030D-6E8A-4147-A177-3AD203B41FA5}">
                      <a16:colId xmlns:a16="http://schemas.microsoft.com/office/drawing/2014/main" val="1180050507"/>
                    </a:ext>
                  </a:extLst>
                </a:gridCol>
              </a:tblGrid>
              <a:tr h="550623">
                <a:tc>
                  <a:txBody>
                    <a:bodyPr/>
                    <a:lstStyle/>
                    <a:p>
                      <a:pPr marL="0" marR="0">
                        <a:lnSpc>
                          <a:spcPct val="115000"/>
                        </a:lnSpc>
                        <a:spcAft>
                          <a:spcPts val="800"/>
                        </a:spcAft>
                      </a:pPr>
                      <a:r>
                        <a:rPr lang="en-US" sz="1800" kern="0" dirty="0">
                          <a:effectLst/>
                        </a:rPr>
                        <a:t>Year</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1800" kern="0">
                          <a:effectLst/>
                        </a:rPr>
                        <a:t>2021</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1800" kern="0">
                          <a:effectLst/>
                        </a:rPr>
                        <a:t>2022</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1800" kern="0">
                          <a:effectLst/>
                        </a:rPr>
                        <a:t>2023</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895220691"/>
                  </a:ext>
                </a:extLst>
              </a:tr>
              <a:tr h="294810">
                <a:tc>
                  <a:txBody>
                    <a:bodyPr/>
                    <a:lstStyle/>
                    <a:p>
                      <a:pPr marL="0" marR="0">
                        <a:lnSpc>
                          <a:spcPct val="115000"/>
                        </a:lnSpc>
                        <a:spcAft>
                          <a:spcPts val="800"/>
                        </a:spcAft>
                      </a:pPr>
                      <a:r>
                        <a:rPr lang="en-US" sz="1800" kern="0" dirty="0">
                          <a:effectLst/>
                        </a:rPr>
                        <a:t>Revenue</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1800" kern="0">
                          <a:effectLst/>
                        </a:rPr>
                        <a:t>365.82</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1800" kern="0">
                          <a:effectLst/>
                        </a:rPr>
                        <a:t>394.33</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1800" kern="0">
                          <a:effectLst/>
                        </a:rPr>
                        <a:t>383.29</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824211137"/>
                  </a:ext>
                </a:extLst>
              </a:tr>
              <a:tr h="589631">
                <a:tc>
                  <a:txBody>
                    <a:bodyPr/>
                    <a:lstStyle/>
                    <a:p>
                      <a:pPr marL="0" marR="0">
                        <a:lnSpc>
                          <a:spcPct val="115000"/>
                        </a:lnSpc>
                        <a:spcAft>
                          <a:spcPts val="800"/>
                        </a:spcAft>
                      </a:pPr>
                      <a:r>
                        <a:rPr lang="en-US" sz="1800" kern="0">
                          <a:effectLst/>
                        </a:rPr>
                        <a:t>Cost of Goods Sold (COGS)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1800" kern="0" dirty="0">
                          <a:effectLst/>
                        </a:rPr>
                        <a:t>-213.55</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1800" kern="0">
                          <a:effectLst/>
                        </a:rPr>
                        <a:t>-223.55</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1800" kern="0">
                          <a:effectLst/>
                        </a:rPr>
                        <a:t>-215.62</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908547607"/>
                  </a:ext>
                </a:extLst>
              </a:tr>
              <a:tr h="294810">
                <a:tc>
                  <a:txBody>
                    <a:bodyPr/>
                    <a:lstStyle/>
                    <a:p>
                      <a:pPr marL="0" marR="0">
                        <a:lnSpc>
                          <a:spcPct val="115000"/>
                        </a:lnSpc>
                        <a:spcAft>
                          <a:spcPts val="800"/>
                        </a:spcAft>
                      </a:pPr>
                      <a:r>
                        <a:rPr lang="en-US" sz="1800" kern="0">
                          <a:effectLst/>
                        </a:rPr>
                        <a:t>Gross Profit</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1800" kern="0">
                          <a:effectLst/>
                        </a:rPr>
                        <a:t>152.27</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1800" kern="0" dirty="0">
                          <a:effectLst/>
                        </a:rPr>
                        <a:t>170.78</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1800" kern="0">
                          <a:effectLst/>
                        </a:rPr>
                        <a:t>167.67</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710796205"/>
                  </a:ext>
                </a:extLst>
              </a:tr>
              <a:tr h="589631">
                <a:tc>
                  <a:txBody>
                    <a:bodyPr/>
                    <a:lstStyle/>
                    <a:p>
                      <a:pPr marL="0" marR="0">
                        <a:lnSpc>
                          <a:spcPct val="115000"/>
                        </a:lnSpc>
                        <a:spcAft>
                          <a:spcPts val="800"/>
                        </a:spcAft>
                      </a:pPr>
                      <a:r>
                        <a:rPr lang="en-US" sz="1800" kern="0">
                          <a:effectLst/>
                        </a:rPr>
                        <a:t>Operating Expenses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1800" kern="0">
                          <a:effectLst/>
                        </a:rPr>
                        <a:t>-43.88</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1800" kern="0" dirty="0">
                          <a:effectLst/>
                        </a:rPr>
                        <a:t>-47.39</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1800" kern="0">
                          <a:effectLst/>
                        </a:rPr>
                        <a:t>-50.79</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993885200"/>
                  </a:ext>
                </a:extLst>
              </a:tr>
              <a:tr h="294810">
                <a:tc>
                  <a:txBody>
                    <a:bodyPr/>
                    <a:lstStyle/>
                    <a:p>
                      <a:pPr marL="0" marR="0">
                        <a:lnSpc>
                          <a:spcPct val="115000"/>
                        </a:lnSpc>
                        <a:spcAft>
                          <a:spcPts val="800"/>
                        </a:spcAft>
                      </a:pPr>
                      <a:r>
                        <a:rPr lang="en-US" sz="1800" kern="0">
                          <a:effectLst/>
                        </a:rPr>
                        <a:t>Operating Income</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1800" kern="0">
                          <a:effectLst/>
                        </a:rPr>
                        <a:t>108.39</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1800" kern="0" dirty="0">
                          <a:effectLst/>
                        </a:rPr>
                        <a:t>123.39</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1800" kern="0">
                          <a:effectLst/>
                        </a:rPr>
                        <a:t>116.88</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81478274"/>
                  </a:ext>
                </a:extLst>
              </a:tr>
              <a:tr h="589631">
                <a:tc>
                  <a:txBody>
                    <a:bodyPr/>
                    <a:lstStyle/>
                    <a:p>
                      <a:pPr marL="0" marR="0">
                        <a:lnSpc>
                          <a:spcPct val="115000"/>
                        </a:lnSpc>
                        <a:spcAft>
                          <a:spcPts val="800"/>
                        </a:spcAft>
                      </a:pPr>
                      <a:r>
                        <a:rPr lang="en-US" sz="1800" kern="0">
                          <a:effectLst/>
                        </a:rPr>
                        <a:t>Interest &amp; Other Expenses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1800" kern="0">
                          <a:effectLst/>
                        </a:rPr>
                        <a:t>-2.64</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1800" kern="0">
                          <a:effectLst/>
                        </a:rPr>
                        <a:t>-3.01</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1800" kern="0" dirty="0">
                          <a:effectLst/>
                        </a:rPr>
                        <a:t>-2.89</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952055929"/>
                  </a:ext>
                </a:extLst>
              </a:tr>
              <a:tr h="589631">
                <a:tc>
                  <a:txBody>
                    <a:bodyPr/>
                    <a:lstStyle/>
                    <a:p>
                      <a:pPr marL="0" marR="0">
                        <a:lnSpc>
                          <a:spcPct val="115000"/>
                        </a:lnSpc>
                        <a:spcAft>
                          <a:spcPts val="800"/>
                        </a:spcAft>
                      </a:pPr>
                      <a:r>
                        <a:rPr lang="en-US" sz="1800" kern="0">
                          <a:effectLst/>
                        </a:rPr>
                        <a:t>Net Income Before Tax</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1800" kern="0">
                          <a:effectLst/>
                        </a:rPr>
                        <a:t>105.75</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1800" kern="0">
                          <a:effectLst/>
                        </a:rPr>
                        <a:t>120.38</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1800" kern="0" dirty="0">
                          <a:effectLst/>
                        </a:rPr>
                        <a:t>113.99</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887884328"/>
                  </a:ext>
                </a:extLst>
              </a:tr>
              <a:tr h="294810">
                <a:tc>
                  <a:txBody>
                    <a:bodyPr/>
                    <a:lstStyle/>
                    <a:p>
                      <a:pPr marL="0" marR="0">
                        <a:lnSpc>
                          <a:spcPct val="115000"/>
                        </a:lnSpc>
                        <a:spcAft>
                          <a:spcPts val="800"/>
                        </a:spcAft>
                      </a:pPr>
                      <a:r>
                        <a:rPr lang="en-US" sz="1800" kern="0">
                          <a:effectLst/>
                        </a:rPr>
                        <a:t>Income Tax</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1800" kern="0">
                          <a:effectLst/>
                        </a:rPr>
                        <a:t>-11.07</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1800" kern="0">
                          <a:effectLst/>
                        </a:rPr>
                        <a:t>-20.58</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1800" kern="0" dirty="0">
                          <a:effectLst/>
                        </a:rPr>
                        <a:t>-19.31</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776739209"/>
                  </a:ext>
                </a:extLst>
              </a:tr>
              <a:tr h="294810">
                <a:tc>
                  <a:txBody>
                    <a:bodyPr/>
                    <a:lstStyle/>
                    <a:p>
                      <a:pPr marL="0" marR="0">
                        <a:lnSpc>
                          <a:spcPct val="115000"/>
                        </a:lnSpc>
                        <a:spcAft>
                          <a:spcPts val="800"/>
                        </a:spcAft>
                      </a:pPr>
                      <a:r>
                        <a:rPr lang="en-US" sz="1800" kern="0">
                          <a:effectLst/>
                        </a:rPr>
                        <a:t>Net Income</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1800" kern="0">
                          <a:effectLst/>
                        </a:rPr>
                        <a:t>94.68</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1800" kern="0">
                          <a:effectLst/>
                        </a:rPr>
                        <a:t>99.8</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1800" kern="0" dirty="0">
                          <a:effectLst/>
                        </a:rPr>
                        <a:t>94.68</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025884540"/>
                  </a:ext>
                </a:extLst>
              </a:tr>
            </a:tbl>
          </a:graphicData>
        </a:graphic>
      </p:graphicFrame>
      <p:sp>
        <p:nvSpPr>
          <p:cNvPr id="31" name="TextBox 30">
            <a:extLst>
              <a:ext uri="{FF2B5EF4-FFF2-40B4-BE49-F238E27FC236}">
                <a16:creationId xmlns:a16="http://schemas.microsoft.com/office/drawing/2014/main" id="{A849F259-8F82-5823-33F8-4748F0A34147}"/>
              </a:ext>
            </a:extLst>
          </p:cNvPr>
          <p:cNvSpPr txBox="1"/>
          <p:nvPr/>
        </p:nvSpPr>
        <p:spPr>
          <a:xfrm>
            <a:off x="1217930" y="816433"/>
            <a:ext cx="9372600" cy="492122"/>
          </a:xfrm>
          <a:prstGeom prst="rect">
            <a:avLst/>
          </a:prstGeom>
          <a:noFill/>
        </p:spPr>
        <p:txBody>
          <a:bodyPr wrap="square">
            <a:spAutoFit/>
          </a:bodyPr>
          <a:lstStyle/>
          <a:p>
            <a:pPr marL="0" marR="0">
              <a:lnSpc>
                <a:spcPct val="115000"/>
              </a:lnSpc>
              <a:spcAft>
                <a:spcPts val="800"/>
              </a:spcAft>
            </a:pPr>
            <a:r>
              <a:rPr lang="en-US"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Consolidated Income Statement </a:t>
            </a:r>
            <a:endPar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32" name="Table 31">
            <a:extLst>
              <a:ext uri="{FF2B5EF4-FFF2-40B4-BE49-F238E27FC236}">
                <a16:creationId xmlns:a16="http://schemas.microsoft.com/office/drawing/2014/main" id="{24F89B03-C53F-9178-41A0-6F9C767C740C}"/>
              </a:ext>
            </a:extLst>
          </p:cNvPr>
          <p:cNvGraphicFramePr>
            <a:graphicFrameLocks noGrp="1"/>
          </p:cNvGraphicFramePr>
          <p:nvPr>
            <p:extLst>
              <p:ext uri="{D42A27DB-BD31-4B8C-83A1-F6EECF244321}">
                <p14:modId xmlns:p14="http://schemas.microsoft.com/office/powerpoint/2010/main" val="1042119116"/>
              </p:ext>
            </p:extLst>
          </p:nvPr>
        </p:nvGraphicFramePr>
        <p:xfrm>
          <a:off x="6716559" y="1312945"/>
          <a:ext cx="5699781" cy="4410086"/>
        </p:xfrm>
        <a:graphic>
          <a:graphicData uri="http://schemas.openxmlformats.org/drawingml/2006/table">
            <a:tbl>
              <a:tblPr firstRow="1" firstCol="1" bandRow="1">
                <a:tableStyleId>{5C22544A-7EE6-4342-B048-85BDC9FD1C3A}</a:tableStyleId>
              </a:tblPr>
              <a:tblGrid>
                <a:gridCol w="2876832">
                  <a:extLst>
                    <a:ext uri="{9D8B030D-6E8A-4147-A177-3AD203B41FA5}">
                      <a16:colId xmlns:a16="http://schemas.microsoft.com/office/drawing/2014/main" val="3500924361"/>
                    </a:ext>
                  </a:extLst>
                </a:gridCol>
                <a:gridCol w="796217">
                  <a:extLst>
                    <a:ext uri="{9D8B030D-6E8A-4147-A177-3AD203B41FA5}">
                      <a16:colId xmlns:a16="http://schemas.microsoft.com/office/drawing/2014/main" val="1259294612"/>
                    </a:ext>
                  </a:extLst>
                </a:gridCol>
                <a:gridCol w="1013366">
                  <a:extLst>
                    <a:ext uri="{9D8B030D-6E8A-4147-A177-3AD203B41FA5}">
                      <a16:colId xmlns:a16="http://schemas.microsoft.com/office/drawing/2014/main" val="3179595025"/>
                    </a:ext>
                  </a:extLst>
                </a:gridCol>
                <a:gridCol w="1013366">
                  <a:extLst>
                    <a:ext uri="{9D8B030D-6E8A-4147-A177-3AD203B41FA5}">
                      <a16:colId xmlns:a16="http://schemas.microsoft.com/office/drawing/2014/main" val="3436365811"/>
                    </a:ext>
                  </a:extLst>
                </a:gridCol>
              </a:tblGrid>
              <a:tr h="310225">
                <a:tc>
                  <a:txBody>
                    <a:bodyPr/>
                    <a:lstStyle/>
                    <a:p>
                      <a:pPr marL="0" marR="0">
                        <a:lnSpc>
                          <a:spcPct val="115000"/>
                        </a:lnSpc>
                        <a:spcAft>
                          <a:spcPts val="800"/>
                        </a:spcAft>
                      </a:pPr>
                      <a:r>
                        <a:rPr lang="en-US" sz="1600" kern="0" dirty="0">
                          <a:effectLst/>
                          <a:latin typeface="+mn-lt"/>
                        </a:rPr>
                        <a:t>Year</a:t>
                      </a:r>
                      <a:endParaRPr lang="en-US" sz="2000" kern="100" dirty="0">
                        <a:effectLst/>
                        <a:latin typeface="+mn-lt"/>
                        <a:ea typeface="Calibri" panose="020F0502020204030204" pitchFamily="34" charset="0"/>
                        <a:cs typeface="Times New Roman" panose="02020603050405020304" pitchFamily="18" charset="0"/>
                      </a:endParaRPr>
                    </a:p>
                  </a:txBody>
                  <a:tcPr marL="62148" marR="62148" marT="0" marB="0" anchor="b"/>
                </a:tc>
                <a:tc>
                  <a:txBody>
                    <a:bodyPr/>
                    <a:lstStyle/>
                    <a:p>
                      <a:pPr marL="0" marR="0" algn="r">
                        <a:lnSpc>
                          <a:spcPct val="115000"/>
                        </a:lnSpc>
                        <a:spcAft>
                          <a:spcPts val="800"/>
                        </a:spcAft>
                      </a:pPr>
                      <a:r>
                        <a:rPr lang="en-US" sz="1600" kern="0">
                          <a:effectLst/>
                          <a:latin typeface="+mn-lt"/>
                        </a:rPr>
                        <a:t>2021</a:t>
                      </a:r>
                      <a:endParaRPr lang="en-US" sz="2000" kern="100">
                        <a:effectLst/>
                        <a:latin typeface="+mn-lt"/>
                        <a:ea typeface="Calibri" panose="020F0502020204030204" pitchFamily="34" charset="0"/>
                        <a:cs typeface="Times New Roman" panose="02020603050405020304" pitchFamily="18" charset="0"/>
                      </a:endParaRPr>
                    </a:p>
                  </a:txBody>
                  <a:tcPr marL="62148" marR="62148" marT="0" marB="0" anchor="b"/>
                </a:tc>
                <a:tc>
                  <a:txBody>
                    <a:bodyPr/>
                    <a:lstStyle/>
                    <a:p>
                      <a:pPr marL="0" marR="0" algn="r">
                        <a:lnSpc>
                          <a:spcPct val="115000"/>
                        </a:lnSpc>
                        <a:spcAft>
                          <a:spcPts val="800"/>
                        </a:spcAft>
                      </a:pPr>
                      <a:r>
                        <a:rPr lang="en-US" sz="1600" kern="0">
                          <a:effectLst/>
                          <a:latin typeface="+mn-lt"/>
                        </a:rPr>
                        <a:t>2022</a:t>
                      </a:r>
                      <a:endParaRPr lang="en-US" sz="2000" kern="100">
                        <a:effectLst/>
                        <a:latin typeface="+mn-lt"/>
                        <a:ea typeface="Calibri" panose="020F0502020204030204" pitchFamily="34" charset="0"/>
                        <a:cs typeface="Times New Roman" panose="02020603050405020304" pitchFamily="18" charset="0"/>
                      </a:endParaRPr>
                    </a:p>
                  </a:txBody>
                  <a:tcPr marL="62148" marR="62148" marT="0" marB="0" anchor="b"/>
                </a:tc>
                <a:tc>
                  <a:txBody>
                    <a:bodyPr/>
                    <a:lstStyle/>
                    <a:p>
                      <a:pPr marL="0" marR="0" algn="r">
                        <a:lnSpc>
                          <a:spcPct val="115000"/>
                        </a:lnSpc>
                        <a:spcAft>
                          <a:spcPts val="800"/>
                        </a:spcAft>
                      </a:pPr>
                      <a:r>
                        <a:rPr lang="en-US" sz="1600" kern="0">
                          <a:effectLst/>
                          <a:latin typeface="+mn-lt"/>
                        </a:rPr>
                        <a:t>2023</a:t>
                      </a:r>
                      <a:endParaRPr lang="en-US" sz="2000" kern="100">
                        <a:effectLst/>
                        <a:latin typeface="+mn-lt"/>
                        <a:ea typeface="Calibri" panose="020F0502020204030204" pitchFamily="34" charset="0"/>
                        <a:cs typeface="Times New Roman" panose="02020603050405020304" pitchFamily="18" charset="0"/>
                      </a:endParaRPr>
                    </a:p>
                  </a:txBody>
                  <a:tcPr marL="62148" marR="62148" marT="0" marB="0" anchor="b"/>
                </a:tc>
                <a:extLst>
                  <a:ext uri="{0D108BD9-81ED-4DB2-BD59-A6C34878D82A}">
                    <a16:rowId xmlns:a16="http://schemas.microsoft.com/office/drawing/2014/main" val="1389750401"/>
                  </a:ext>
                </a:extLst>
              </a:tr>
              <a:tr h="343693">
                <a:tc>
                  <a:txBody>
                    <a:bodyPr/>
                    <a:lstStyle/>
                    <a:p>
                      <a:pPr marL="0" marR="0">
                        <a:lnSpc>
                          <a:spcPct val="115000"/>
                        </a:lnSpc>
                        <a:spcAft>
                          <a:spcPts val="800"/>
                        </a:spcAft>
                      </a:pPr>
                      <a:r>
                        <a:rPr lang="en-US" sz="1600" kern="0" dirty="0">
                          <a:effectLst/>
                          <a:latin typeface="+mn-lt"/>
                        </a:rPr>
                        <a:t>Assets</a:t>
                      </a:r>
                      <a:endParaRPr lang="en-US" sz="2000" kern="100" dirty="0">
                        <a:effectLst/>
                        <a:latin typeface="+mn-lt"/>
                        <a:ea typeface="Calibri" panose="020F0502020204030204" pitchFamily="34" charset="0"/>
                        <a:cs typeface="Times New Roman" panose="02020603050405020304" pitchFamily="18" charset="0"/>
                      </a:endParaRPr>
                    </a:p>
                  </a:txBody>
                  <a:tcPr marL="62148" marR="62148" marT="0" marB="0" anchor="b"/>
                </a:tc>
                <a:tc>
                  <a:txBody>
                    <a:bodyPr/>
                    <a:lstStyle/>
                    <a:p>
                      <a:pPr>
                        <a:lnSpc>
                          <a:spcPct val="115000"/>
                        </a:lnSpc>
                      </a:pPr>
                      <a:endParaRPr lang="en-US" sz="2000" kern="100">
                        <a:effectLst/>
                        <a:latin typeface="+mn-lt"/>
                        <a:cs typeface="Times New Roman" panose="02020603050405020304" pitchFamily="18" charset="0"/>
                      </a:endParaRPr>
                    </a:p>
                  </a:txBody>
                  <a:tcPr marL="62148" marR="62148" marT="0" marB="0" anchor="b"/>
                </a:tc>
                <a:tc>
                  <a:txBody>
                    <a:bodyPr/>
                    <a:lstStyle/>
                    <a:p>
                      <a:pPr>
                        <a:lnSpc>
                          <a:spcPct val="115000"/>
                        </a:lnSpc>
                      </a:pPr>
                      <a:endParaRPr lang="en-US" sz="2000" kern="100">
                        <a:effectLst/>
                        <a:latin typeface="+mn-lt"/>
                        <a:cs typeface="Times New Roman" panose="02020603050405020304" pitchFamily="18" charset="0"/>
                      </a:endParaRPr>
                    </a:p>
                  </a:txBody>
                  <a:tcPr marL="62148" marR="62148" marT="0" marB="0" anchor="b"/>
                </a:tc>
                <a:tc>
                  <a:txBody>
                    <a:bodyPr/>
                    <a:lstStyle/>
                    <a:p>
                      <a:pPr>
                        <a:lnSpc>
                          <a:spcPct val="115000"/>
                        </a:lnSpc>
                      </a:pPr>
                      <a:endParaRPr lang="en-US" sz="2000" kern="100">
                        <a:effectLst/>
                        <a:latin typeface="+mn-lt"/>
                        <a:cs typeface="Times New Roman" panose="02020603050405020304" pitchFamily="18" charset="0"/>
                      </a:endParaRPr>
                    </a:p>
                  </a:txBody>
                  <a:tcPr marL="62148" marR="62148" marT="0" marB="0" anchor="b"/>
                </a:tc>
                <a:extLst>
                  <a:ext uri="{0D108BD9-81ED-4DB2-BD59-A6C34878D82A}">
                    <a16:rowId xmlns:a16="http://schemas.microsoft.com/office/drawing/2014/main" val="2239312128"/>
                  </a:ext>
                </a:extLst>
              </a:tr>
              <a:tr h="310225">
                <a:tc>
                  <a:txBody>
                    <a:bodyPr/>
                    <a:lstStyle/>
                    <a:p>
                      <a:pPr marL="0" marR="0">
                        <a:lnSpc>
                          <a:spcPct val="115000"/>
                        </a:lnSpc>
                        <a:spcAft>
                          <a:spcPts val="800"/>
                        </a:spcAft>
                      </a:pPr>
                      <a:r>
                        <a:rPr lang="en-US" sz="1600" kern="0" dirty="0">
                          <a:effectLst/>
                          <a:latin typeface="+mn-lt"/>
                        </a:rPr>
                        <a:t>Cash &amp; Cash Equivalents</a:t>
                      </a:r>
                      <a:endParaRPr lang="en-US" sz="2000" kern="100" dirty="0">
                        <a:effectLst/>
                        <a:latin typeface="+mn-lt"/>
                        <a:ea typeface="Calibri" panose="020F0502020204030204" pitchFamily="34" charset="0"/>
                        <a:cs typeface="Times New Roman" panose="02020603050405020304" pitchFamily="18" charset="0"/>
                      </a:endParaRPr>
                    </a:p>
                  </a:txBody>
                  <a:tcPr marL="62148" marR="62148" marT="0" marB="0" anchor="b"/>
                </a:tc>
                <a:tc>
                  <a:txBody>
                    <a:bodyPr/>
                    <a:lstStyle/>
                    <a:p>
                      <a:pPr marL="0" marR="0" algn="r">
                        <a:lnSpc>
                          <a:spcPct val="115000"/>
                        </a:lnSpc>
                        <a:spcAft>
                          <a:spcPts val="800"/>
                        </a:spcAft>
                      </a:pPr>
                      <a:r>
                        <a:rPr lang="en-US" sz="1600" kern="0">
                          <a:effectLst/>
                          <a:latin typeface="+mn-lt"/>
                        </a:rPr>
                        <a:t>34.94</a:t>
                      </a:r>
                      <a:endParaRPr lang="en-US" sz="2000" kern="100">
                        <a:effectLst/>
                        <a:latin typeface="+mn-lt"/>
                        <a:ea typeface="Calibri" panose="020F0502020204030204" pitchFamily="34" charset="0"/>
                        <a:cs typeface="Times New Roman" panose="02020603050405020304" pitchFamily="18" charset="0"/>
                      </a:endParaRPr>
                    </a:p>
                  </a:txBody>
                  <a:tcPr marL="62148" marR="62148" marT="0" marB="0" anchor="b"/>
                </a:tc>
                <a:tc>
                  <a:txBody>
                    <a:bodyPr/>
                    <a:lstStyle/>
                    <a:p>
                      <a:pPr marL="0" marR="0" algn="r">
                        <a:lnSpc>
                          <a:spcPct val="115000"/>
                        </a:lnSpc>
                        <a:spcAft>
                          <a:spcPts val="800"/>
                        </a:spcAft>
                      </a:pPr>
                      <a:r>
                        <a:rPr lang="en-US" sz="1600" kern="0">
                          <a:effectLst/>
                          <a:latin typeface="+mn-lt"/>
                        </a:rPr>
                        <a:t>23.66</a:t>
                      </a:r>
                      <a:endParaRPr lang="en-US" sz="2000" kern="100">
                        <a:effectLst/>
                        <a:latin typeface="+mn-lt"/>
                        <a:ea typeface="Calibri" panose="020F0502020204030204" pitchFamily="34" charset="0"/>
                        <a:cs typeface="Times New Roman" panose="02020603050405020304" pitchFamily="18" charset="0"/>
                      </a:endParaRPr>
                    </a:p>
                  </a:txBody>
                  <a:tcPr marL="62148" marR="62148" marT="0" marB="0" anchor="b"/>
                </a:tc>
                <a:tc>
                  <a:txBody>
                    <a:bodyPr/>
                    <a:lstStyle/>
                    <a:p>
                      <a:pPr marL="0" marR="0" algn="r">
                        <a:lnSpc>
                          <a:spcPct val="115000"/>
                        </a:lnSpc>
                        <a:spcAft>
                          <a:spcPts val="800"/>
                        </a:spcAft>
                      </a:pPr>
                      <a:r>
                        <a:rPr lang="en-US" sz="1600" kern="0">
                          <a:effectLst/>
                          <a:latin typeface="+mn-lt"/>
                        </a:rPr>
                        <a:t>29.93</a:t>
                      </a:r>
                      <a:endParaRPr lang="en-US" sz="2000" kern="100">
                        <a:effectLst/>
                        <a:latin typeface="+mn-lt"/>
                        <a:ea typeface="Calibri" panose="020F0502020204030204" pitchFamily="34" charset="0"/>
                        <a:cs typeface="Times New Roman" panose="02020603050405020304" pitchFamily="18" charset="0"/>
                      </a:endParaRPr>
                    </a:p>
                  </a:txBody>
                  <a:tcPr marL="62148" marR="62148" marT="0" marB="0" anchor="b"/>
                </a:tc>
                <a:extLst>
                  <a:ext uri="{0D108BD9-81ED-4DB2-BD59-A6C34878D82A}">
                    <a16:rowId xmlns:a16="http://schemas.microsoft.com/office/drawing/2014/main" val="54754681"/>
                  </a:ext>
                </a:extLst>
              </a:tr>
              <a:tr h="310225">
                <a:tc>
                  <a:txBody>
                    <a:bodyPr/>
                    <a:lstStyle/>
                    <a:p>
                      <a:pPr marL="0" marR="0">
                        <a:lnSpc>
                          <a:spcPct val="115000"/>
                        </a:lnSpc>
                        <a:spcAft>
                          <a:spcPts val="800"/>
                        </a:spcAft>
                      </a:pPr>
                      <a:r>
                        <a:rPr lang="en-US" sz="1600" kern="0">
                          <a:effectLst/>
                          <a:latin typeface="+mn-lt"/>
                        </a:rPr>
                        <a:t>Accounts Receivable</a:t>
                      </a:r>
                      <a:endParaRPr lang="en-US" sz="2000" kern="100">
                        <a:effectLst/>
                        <a:latin typeface="+mn-lt"/>
                        <a:ea typeface="Calibri" panose="020F0502020204030204" pitchFamily="34" charset="0"/>
                        <a:cs typeface="Times New Roman" panose="02020603050405020304" pitchFamily="18" charset="0"/>
                      </a:endParaRPr>
                    </a:p>
                  </a:txBody>
                  <a:tcPr marL="62148" marR="62148" marT="0" marB="0" anchor="b"/>
                </a:tc>
                <a:tc>
                  <a:txBody>
                    <a:bodyPr/>
                    <a:lstStyle/>
                    <a:p>
                      <a:pPr marL="0" marR="0" algn="r">
                        <a:lnSpc>
                          <a:spcPct val="115000"/>
                        </a:lnSpc>
                        <a:spcAft>
                          <a:spcPts val="800"/>
                        </a:spcAft>
                      </a:pPr>
                      <a:r>
                        <a:rPr lang="en-US" sz="1600" kern="0">
                          <a:effectLst/>
                          <a:latin typeface="+mn-lt"/>
                        </a:rPr>
                        <a:t>26.28</a:t>
                      </a:r>
                      <a:endParaRPr lang="en-US" sz="2000" kern="100">
                        <a:effectLst/>
                        <a:latin typeface="+mn-lt"/>
                        <a:ea typeface="Calibri" panose="020F0502020204030204" pitchFamily="34" charset="0"/>
                        <a:cs typeface="Times New Roman" panose="02020603050405020304" pitchFamily="18" charset="0"/>
                      </a:endParaRPr>
                    </a:p>
                  </a:txBody>
                  <a:tcPr marL="62148" marR="62148" marT="0" marB="0" anchor="b"/>
                </a:tc>
                <a:tc>
                  <a:txBody>
                    <a:bodyPr/>
                    <a:lstStyle/>
                    <a:p>
                      <a:pPr marL="0" marR="0" algn="r">
                        <a:lnSpc>
                          <a:spcPct val="115000"/>
                        </a:lnSpc>
                        <a:spcAft>
                          <a:spcPts val="800"/>
                        </a:spcAft>
                      </a:pPr>
                      <a:r>
                        <a:rPr lang="en-US" sz="1600" kern="0">
                          <a:effectLst/>
                          <a:latin typeface="+mn-lt"/>
                        </a:rPr>
                        <a:t>27.12</a:t>
                      </a:r>
                      <a:endParaRPr lang="en-US" sz="2000" kern="100">
                        <a:effectLst/>
                        <a:latin typeface="+mn-lt"/>
                        <a:ea typeface="Calibri" panose="020F0502020204030204" pitchFamily="34" charset="0"/>
                        <a:cs typeface="Times New Roman" panose="02020603050405020304" pitchFamily="18" charset="0"/>
                      </a:endParaRPr>
                    </a:p>
                  </a:txBody>
                  <a:tcPr marL="62148" marR="62148" marT="0" marB="0" anchor="b"/>
                </a:tc>
                <a:tc>
                  <a:txBody>
                    <a:bodyPr/>
                    <a:lstStyle/>
                    <a:p>
                      <a:pPr marL="0" marR="0" algn="r">
                        <a:lnSpc>
                          <a:spcPct val="115000"/>
                        </a:lnSpc>
                        <a:spcAft>
                          <a:spcPts val="800"/>
                        </a:spcAft>
                      </a:pPr>
                      <a:r>
                        <a:rPr lang="en-US" sz="1600" kern="0">
                          <a:effectLst/>
                          <a:latin typeface="+mn-lt"/>
                        </a:rPr>
                        <a:t>25.63</a:t>
                      </a:r>
                      <a:endParaRPr lang="en-US" sz="2000" kern="100">
                        <a:effectLst/>
                        <a:latin typeface="+mn-lt"/>
                        <a:ea typeface="Calibri" panose="020F0502020204030204" pitchFamily="34" charset="0"/>
                        <a:cs typeface="Times New Roman" panose="02020603050405020304" pitchFamily="18" charset="0"/>
                      </a:endParaRPr>
                    </a:p>
                  </a:txBody>
                  <a:tcPr marL="62148" marR="62148" marT="0" marB="0" anchor="b"/>
                </a:tc>
                <a:extLst>
                  <a:ext uri="{0D108BD9-81ED-4DB2-BD59-A6C34878D82A}">
                    <a16:rowId xmlns:a16="http://schemas.microsoft.com/office/drawing/2014/main" val="2235199992"/>
                  </a:ext>
                </a:extLst>
              </a:tr>
              <a:tr h="310225">
                <a:tc>
                  <a:txBody>
                    <a:bodyPr/>
                    <a:lstStyle/>
                    <a:p>
                      <a:pPr marL="0" marR="0">
                        <a:lnSpc>
                          <a:spcPct val="115000"/>
                        </a:lnSpc>
                        <a:spcAft>
                          <a:spcPts val="800"/>
                        </a:spcAft>
                      </a:pPr>
                      <a:r>
                        <a:rPr lang="en-US" sz="1600" kern="0">
                          <a:effectLst/>
                          <a:latin typeface="+mn-lt"/>
                        </a:rPr>
                        <a:t>Inventory</a:t>
                      </a:r>
                      <a:endParaRPr lang="en-US" sz="2000" kern="100">
                        <a:effectLst/>
                        <a:latin typeface="+mn-lt"/>
                        <a:ea typeface="Calibri" panose="020F0502020204030204" pitchFamily="34" charset="0"/>
                        <a:cs typeface="Times New Roman" panose="02020603050405020304" pitchFamily="18" charset="0"/>
                      </a:endParaRPr>
                    </a:p>
                  </a:txBody>
                  <a:tcPr marL="62148" marR="62148" marT="0" marB="0" anchor="b"/>
                </a:tc>
                <a:tc>
                  <a:txBody>
                    <a:bodyPr/>
                    <a:lstStyle/>
                    <a:p>
                      <a:pPr marL="0" marR="0" algn="r">
                        <a:lnSpc>
                          <a:spcPct val="115000"/>
                        </a:lnSpc>
                        <a:spcAft>
                          <a:spcPts val="800"/>
                        </a:spcAft>
                      </a:pPr>
                      <a:r>
                        <a:rPr lang="en-US" sz="1600" kern="0">
                          <a:effectLst/>
                          <a:latin typeface="+mn-lt"/>
                        </a:rPr>
                        <a:t>4.94</a:t>
                      </a:r>
                      <a:endParaRPr lang="en-US" sz="2000" kern="100">
                        <a:effectLst/>
                        <a:latin typeface="+mn-lt"/>
                        <a:ea typeface="Calibri" panose="020F0502020204030204" pitchFamily="34" charset="0"/>
                        <a:cs typeface="Times New Roman" panose="02020603050405020304" pitchFamily="18" charset="0"/>
                      </a:endParaRPr>
                    </a:p>
                  </a:txBody>
                  <a:tcPr marL="62148" marR="62148" marT="0" marB="0" anchor="b"/>
                </a:tc>
                <a:tc>
                  <a:txBody>
                    <a:bodyPr/>
                    <a:lstStyle/>
                    <a:p>
                      <a:pPr marL="0" marR="0" algn="r">
                        <a:lnSpc>
                          <a:spcPct val="115000"/>
                        </a:lnSpc>
                        <a:spcAft>
                          <a:spcPts val="800"/>
                        </a:spcAft>
                      </a:pPr>
                      <a:r>
                        <a:rPr lang="en-US" sz="1600" kern="0">
                          <a:effectLst/>
                          <a:latin typeface="+mn-lt"/>
                        </a:rPr>
                        <a:t>4.95</a:t>
                      </a:r>
                      <a:endParaRPr lang="en-US" sz="2000" kern="100">
                        <a:effectLst/>
                        <a:latin typeface="+mn-lt"/>
                        <a:ea typeface="Calibri" panose="020F0502020204030204" pitchFamily="34" charset="0"/>
                        <a:cs typeface="Times New Roman" panose="02020603050405020304" pitchFamily="18" charset="0"/>
                      </a:endParaRPr>
                    </a:p>
                  </a:txBody>
                  <a:tcPr marL="62148" marR="62148" marT="0" marB="0" anchor="b"/>
                </a:tc>
                <a:tc>
                  <a:txBody>
                    <a:bodyPr/>
                    <a:lstStyle/>
                    <a:p>
                      <a:pPr marL="0" marR="0" algn="r">
                        <a:lnSpc>
                          <a:spcPct val="115000"/>
                        </a:lnSpc>
                        <a:spcAft>
                          <a:spcPts val="800"/>
                        </a:spcAft>
                      </a:pPr>
                      <a:r>
                        <a:rPr lang="en-US" sz="1600" kern="0">
                          <a:effectLst/>
                          <a:latin typeface="+mn-lt"/>
                        </a:rPr>
                        <a:t>5.23</a:t>
                      </a:r>
                      <a:endParaRPr lang="en-US" sz="2000" kern="100">
                        <a:effectLst/>
                        <a:latin typeface="+mn-lt"/>
                        <a:ea typeface="Calibri" panose="020F0502020204030204" pitchFamily="34" charset="0"/>
                        <a:cs typeface="Times New Roman" panose="02020603050405020304" pitchFamily="18" charset="0"/>
                      </a:endParaRPr>
                    </a:p>
                  </a:txBody>
                  <a:tcPr marL="62148" marR="62148" marT="0" marB="0" anchor="b"/>
                </a:tc>
                <a:extLst>
                  <a:ext uri="{0D108BD9-81ED-4DB2-BD59-A6C34878D82A}">
                    <a16:rowId xmlns:a16="http://schemas.microsoft.com/office/drawing/2014/main" val="1138281885"/>
                  </a:ext>
                </a:extLst>
              </a:tr>
              <a:tr h="310225">
                <a:tc>
                  <a:txBody>
                    <a:bodyPr/>
                    <a:lstStyle/>
                    <a:p>
                      <a:pPr marL="0" marR="0">
                        <a:lnSpc>
                          <a:spcPct val="115000"/>
                        </a:lnSpc>
                        <a:spcAft>
                          <a:spcPts val="800"/>
                        </a:spcAft>
                      </a:pPr>
                      <a:r>
                        <a:rPr lang="en-US" sz="1600" kern="0">
                          <a:effectLst/>
                          <a:latin typeface="+mn-lt"/>
                        </a:rPr>
                        <a:t>Property, Plant &amp; Equipment</a:t>
                      </a:r>
                      <a:endParaRPr lang="en-US" sz="2000" kern="100">
                        <a:effectLst/>
                        <a:latin typeface="+mn-lt"/>
                        <a:ea typeface="Calibri" panose="020F0502020204030204" pitchFamily="34" charset="0"/>
                        <a:cs typeface="Times New Roman" panose="02020603050405020304" pitchFamily="18" charset="0"/>
                      </a:endParaRPr>
                    </a:p>
                  </a:txBody>
                  <a:tcPr marL="62148" marR="62148" marT="0" marB="0" anchor="b"/>
                </a:tc>
                <a:tc>
                  <a:txBody>
                    <a:bodyPr/>
                    <a:lstStyle/>
                    <a:p>
                      <a:pPr marL="0" marR="0" algn="r">
                        <a:lnSpc>
                          <a:spcPct val="115000"/>
                        </a:lnSpc>
                        <a:spcAft>
                          <a:spcPts val="800"/>
                        </a:spcAft>
                      </a:pPr>
                      <a:r>
                        <a:rPr lang="en-US" sz="1600" kern="0" dirty="0">
                          <a:effectLst/>
                          <a:latin typeface="+mn-lt"/>
                        </a:rPr>
                        <a:t>39.44</a:t>
                      </a:r>
                      <a:endParaRPr lang="en-US" sz="2000" kern="100" dirty="0">
                        <a:effectLst/>
                        <a:latin typeface="+mn-lt"/>
                        <a:ea typeface="Calibri" panose="020F0502020204030204" pitchFamily="34" charset="0"/>
                        <a:cs typeface="Times New Roman" panose="02020603050405020304" pitchFamily="18" charset="0"/>
                      </a:endParaRPr>
                    </a:p>
                  </a:txBody>
                  <a:tcPr marL="62148" marR="62148" marT="0" marB="0" anchor="b"/>
                </a:tc>
                <a:tc>
                  <a:txBody>
                    <a:bodyPr/>
                    <a:lstStyle/>
                    <a:p>
                      <a:pPr marL="0" marR="0" algn="r">
                        <a:lnSpc>
                          <a:spcPct val="115000"/>
                        </a:lnSpc>
                        <a:spcAft>
                          <a:spcPts val="800"/>
                        </a:spcAft>
                      </a:pPr>
                      <a:r>
                        <a:rPr lang="en-US" sz="1600" kern="0">
                          <a:effectLst/>
                          <a:latin typeface="+mn-lt"/>
                        </a:rPr>
                        <a:t>41.15</a:t>
                      </a:r>
                      <a:endParaRPr lang="en-US" sz="2000" kern="100">
                        <a:effectLst/>
                        <a:latin typeface="+mn-lt"/>
                        <a:ea typeface="Calibri" panose="020F0502020204030204" pitchFamily="34" charset="0"/>
                        <a:cs typeface="Times New Roman" panose="02020603050405020304" pitchFamily="18" charset="0"/>
                      </a:endParaRPr>
                    </a:p>
                  </a:txBody>
                  <a:tcPr marL="62148" marR="62148" marT="0" marB="0" anchor="b"/>
                </a:tc>
                <a:tc>
                  <a:txBody>
                    <a:bodyPr/>
                    <a:lstStyle/>
                    <a:p>
                      <a:pPr marL="0" marR="0" algn="r">
                        <a:lnSpc>
                          <a:spcPct val="115000"/>
                        </a:lnSpc>
                        <a:spcAft>
                          <a:spcPts val="800"/>
                        </a:spcAft>
                      </a:pPr>
                      <a:r>
                        <a:rPr lang="en-US" sz="1600" kern="0">
                          <a:effectLst/>
                          <a:latin typeface="+mn-lt"/>
                        </a:rPr>
                        <a:t>43.2</a:t>
                      </a:r>
                      <a:endParaRPr lang="en-US" sz="2000" kern="100">
                        <a:effectLst/>
                        <a:latin typeface="+mn-lt"/>
                        <a:ea typeface="Calibri" panose="020F0502020204030204" pitchFamily="34" charset="0"/>
                        <a:cs typeface="Times New Roman" panose="02020603050405020304" pitchFamily="18" charset="0"/>
                      </a:endParaRPr>
                    </a:p>
                  </a:txBody>
                  <a:tcPr marL="62148" marR="62148" marT="0" marB="0" anchor="b"/>
                </a:tc>
                <a:extLst>
                  <a:ext uri="{0D108BD9-81ED-4DB2-BD59-A6C34878D82A}">
                    <a16:rowId xmlns:a16="http://schemas.microsoft.com/office/drawing/2014/main" val="2124444050"/>
                  </a:ext>
                </a:extLst>
              </a:tr>
              <a:tr h="310225">
                <a:tc>
                  <a:txBody>
                    <a:bodyPr/>
                    <a:lstStyle/>
                    <a:p>
                      <a:pPr marL="0" marR="0">
                        <a:lnSpc>
                          <a:spcPct val="115000"/>
                        </a:lnSpc>
                        <a:spcAft>
                          <a:spcPts val="800"/>
                        </a:spcAft>
                      </a:pPr>
                      <a:r>
                        <a:rPr lang="en-US" sz="1600" kern="0">
                          <a:effectLst/>
                          <a:latin typeface="+mn-lt"/>
                        </a:rPr>
                        <a:t>Intangible Assets &amp; Goodwill</a:t>
                      </a:r>
                      <a:endParaRPr lang="en-US" sz="2000" kern="100">
                        <a:effectLst/>
                        <a:latin typeface="+mn-lt"/>
                        <a:ea typeface="Calibri" panose="020F0502020204030204" pitchFamily="34" charset="0"/>
                        <a:cs typeface="Times New Roman" panose="02020603050405020304" pitchFamily="18" charset="0"/>
                      </a:endParaRPr>
                    </a:p>
                  </a:txBody>
                  <a:tcPr marL="62148" marR="62148" marT="0" marB="0" anchor="b"/>
                </a:tc>
                <a:tc>
                  <a:txBody>
                    <a:bodyPr/>
                    <a:lstStyle/>
                    <a:p>
                      <a:pPr marL="0" marR="0" algn="r">
                        <a:lnSpc>
                          <a:spcPct val="115000"/>
                        </a:lnSpc>
                        <a:spcAft>
                          <a:spcPts val="800"/>
                        </a:spcAft>
                      </a:pPr>
                      <a:r>
                        <a:rPr lang="en-US" sz="1600" kern="0">
                          <a:effectLst/>
                          <a:latin typeface="+mn-lt"/>
                        </a:rPr>
                        <a:t>8.75</a:t>
                      </a:r>
                      <a:endParaRPr lang="en-US" sz="2000" kern="100">
                        <a:effectLst/>
                        <a:latin typeface="+mn-lt"/>
                        <a:ea typeface="Calibri" panose="020F0502020204030204" pitchFamily="34" charset="0"/>
                        <a:cs typeface="Times New Roman" panose="02020603050405020304" pitchFamily="18" charset="0"/>
                      </a:endParaRPr>
                    </a:p>
                  </a:txBody>
                  <a:tcPr marL="62148" marR="62148" marT="0" marB="0" anchor="b"/>
                </a:tc>
                <a:tc>
                  <a:txBody>
                    <a:bodyPr/>
                    <a:lstStyle/>
                    <a:p>
                      <a:pPr marL="0" marR="0" algn="r">
                        <a:lnSpc>
                          <a:spcPct val="115000"/>
                        </a:lnSpc>
                        <a:spcAft>
                          <a:spcPts val="800"/>
                        </a:spcAft>
                      </a:pPr>
                      <a:r>
                        <a:rPr lang="en-US" sz="1600" kern="0">
                          <a:effectLst/>
                          <a:latin typeface="+mn-lt"/>
                        </a:rPr>
                        <a:t>9.11</a:t>
                      </a:r>
                      <a:endParaRPr lang="en-US" sz="2000" kern="100">
                        <a:effectLst/>
                        <a:latin typeface="+mn-lt"/>
                        <a:ea typeface="Calibri" panose="020F0502020204030204" pitchFamily="34" charset="0"/>
                        <a:cs typeface="Times New Roman" panose="02020603050405020304" pitchFamily="18" charset="0"/>
                      </a:endParaRPr>
                    </a:p>
                  </a:txBody>
                  <a:tcPr marL="62148" marR="62148" marT="0" marB="0" anchor="b"/>
                </a:tc>
                <a:tc>
                  <a:txBody>
                    <a:bodyPr/>
                    <a:lstStyle/>
                    <a:p>
                      <a:pPr marL="0" marR="0" algn="r">
                        <a:lnSpc>
                          <a:spcPct val="115000"/>
                        </a:lnSpc>
                        <a:spcAft>
                          <a:spcPts val="800"/>
                        </a:spcAft>
                      </a:pPr>
                      <a:r>
                        <a:rPr lang="en-US" sz="1600" kern="0">
                          <a:effectLst/>
                          <a:latin typeface="+mn-lt"/>
                        </a:rPr>
                        <a:t>9.65</a:t>
                      </a:r>
                      <a:endParaRPr lang="en-US" sz="2000" kern="100">
                        <a:effectLst/>
                        <a:latin typeface="+mn-lt"/>
                        <a:ea typeface="Calibri" panose="020F0502020204030204" pitchFamily="34" charset="0"/>
                        <a:cs typeface="Times New Roman" panose="02020603050405020304" pitchFamily="18" charset="0"/>
                      </a:endParaRPr>
                    </a:p>
                  </a:txBody>
                  <a:tcPr marL="62148" marR="62148" marT="0" marB="0" anchor="b"/>
                </a:tc>
                <a:extLst>
                  <a:ext uri="{0D108BD9-81ED-4DB2-BD59-A6C34878D82A}">
                    <a16:rowId xmlns:a16="http://schemas.microsoft.com/office/drawing/2014/main" val="2472365744"/>
                  </a:ext>
                </a:extLst>
              </a:tr>
              <a:tr h="310225">
                <a:tc>
                  <a:txBody>
                    <a:bodyPr/>
                    <a:lstStyle/>
                    <a:p>
                      <a:pPr marL="0" marR="0">
                        <a:lnSpc>
                          <a:spcPct val="115000"/>
                        </a:lnSpc>
                        <a:spcAft>
                          <a:spcPts val="800"/>
                        </a:spcAft>
                      </a:pPr>
                      <a:r>
                        <a:rPr lang="en-US" sz="1600" kern="0">
                          <a:effectLst/>
                          <a:latin typeface="+mn-lt"/>
                        </a:rPr>
                        <a:t>Other Assets</a:t>
                      </a:r>
                      <a:endParaRPr lang="en-US" sz="2000" kern="100">
                        <a:effectLst/>
                        <a:latin typeface="+mn-lt"/>
                        <a:ea typeface="Calibri" panose="020F0502020204030204" pitchFamily="34" charset="0"/>
                        <a:cs typeface="Times New Roman" panose="02020603050405020304" pitchFamily="18" charset="0"/>
                      </a:endParaRPr>
                    </a:p>
                  </a:txBody>
                  <a:tcPr marL="62148" marR="62148" marT="0" marB="0" anchor="b"/>
                </a:tc>
                <a:tc>
                  <a:txBody>
                    <a:bodyPr/>
                    <a:lstStyle/>
                    <a:p>
                      <a:pPr marL="0" marR="0" algn="r">
                        <a:lnSpc>
                          <a:spcPct val="115000"/>
                        </a:lnSpc>
                        <a:spcAft>
                          <a:spcPts val="800"/>
                        </a:spcAft>
                      </a:pPr>
                      <a:r>
                        <a:rPr lang="en-US" sz="1600" kern="0">
                          <a:effectLst/>
                          <a:latin typeface="+mn-lt"/>
                        </a:rPr>
                        <a:t>58.96</a:t>
                      </a:r>
                      <a:endParaRPr lang="en-US" sz="2000" kern="100">
                        <a:effectLst/>
                        <a:latin typeface="+mn-lt"/>
                        <a:ea typeface="Calibri" panose="020F0502020204030204" pitchFamily="34" charset="0"/>
                        <a:cs typeface="Times New Roman" panose="02020603050405020304" pitchFamily="18" charset="0"/>
                      </a:endParaRPr>
                    </a:p>
                  </a:txBody>
                  <a:tcPr marL="62148" marR="62148" marT="0" marB="0" anchor="b"/>
                </a:tc>
                <a:tc>
                  <a:txBody>
                    <a:bodyPr/>
                    <a:lstStyle/>
                    <a:p>
                      <a:pPr marL="0" marR="0" algn="r">
                        <a:lnSpc>
                          <a:spcPct val="115000"/>
                        </a:lnSpc>
                        <a:spcAft>
                          <a:spcPts val="800"/>
                        </a:spcAft>
                      </a:pPr>
                      <a:r>
                        <a:rPr lang="en-US" sz="1600" kern="0">
                          <a:effectLst/>
                          <a:latin typeface="+mn-lt"/>
                        </a:rPr>
                        <a:t>61.03</a:t>
                      </a:r>
                      <a:endParaRPr lang="en-US" sz="2000" kern="100">
                        <a:effectLst/>
                        <a:latin typeface="+mn-lt"/>
                        <a:ea typeface="Calibri" panose="020F0502020204030204" pitchFamily="34" charset="0"/>
                        <a:cs typeface="Times New Roman" panose="02020603050405020304" pitchFamily="18" charset="0"/>
                      </a:endParaRPr>
                    </a:p>
                  </a:txBody>
                  <a:tcPr marL="62148" marR="62148" marT="0" marB="0" anchor="b"/>
                </a:tc>
                <a:tc>
                  <a:txBody>
                    <a:bodyPr/>
                    <a:lstStyle/>
                    <a:p>
                      <a:pPr marL="0" marR="0" algn="r">
                        <a:lnSpc>
                          <a:spcPct val="115000"/>
                        </a:lnSpc>
                        <a:spcAft>
                          <a:spcPts val="800"/>
                        </a:spcAft>
                      </a:pPr>
                      <a:r>
                        <a:rPr lang="en-US" sz="1600" kern="0">
                          <a:effectLst/>
                          <a:latin typeface="+mn-lt"/>
                        </a:rPr>
                        <a:t>59.32</a:t>
                      </a:r>
                      <a:endParaRPr lang="en-US" sz="2000" kern="100">
                        <a:effectLst/>
                        <a:latin typeface="+mn-lt"/>
                        <a:ea typeface="Calibri" panose="020F0502020204030204" pitchFamily="34" charset="0"/>
                        <a:cs typeface="Times New Roman" panose="02020603050405020304" pitchFamily="18" charset="0"/>
                      </a:endParaRPr>
                    </a:p>
                  </a:txBody>
                  <a:tcPr marL="62148" marR="62148" marT="0" marB="0" anchor="b"/>
                </a:tc>
                <a:extLst>
                  <a:ext uri="{0D108BD9-81ED-4DB2-BD59-A6C34878D82A}">
                    <a16:rowId xmlns:a16="http://schemas.microsoft.com/office/drawing/2014/main" val="4233758399"/>
                  </a:ext>
                </a:extLst>
              </a:tr>
              <a:tr h="310225">
                <a:tc>
                  <a:txBody>
                    <a:bodyPr/>
                    <a:lstStyle/>
                    <a:p>
                      <a:pPr marL="0" marR="0">
                        <a:lnSpc>
                          <a:spcPct val="115000"/>
                        </a:lnSpc>
                        <a:spcAft>
                          <a:spcPts val="800"/>
                        </a:spcAft>
                      </a:pPr>
                      <a:r>
                        <a:rPr lang="en-US" sz="1600" kern="0">
                          <a:effectLst/>
                          <a:latin typeface="+mn-lt"/>
                        </a:rPr>
                        <a:t>Total Assets</a:t>
                      </a:r>
                      <a:endParaRPr lang="en-US" sz="2000" kern="100">
                        <a:effectLst/>
                        <a:latin typeface="+mn-lt"/>
                        <a:ea typeface="Calibri" panose="020F0502020204030204" pitchFamily="34" charset="0"/>
                        <a:cs typeface="Times New Roman" panose="02020603050405020304" pitchFamily="18" charset="0"/>
                      </a:endParaRPr>
                    </a:p>
                  </a:txBody>
                  <a:tcPr marL="62148" marR="62148" marT="0" marB="0" anchor="b"/>
                </a:tc>
                <a:tc>
                  <a:txBody>
                    <a:bodyPr/>
                    <a:lstStyle/>
                    <a:p>
                      <a:pPr marL="0" marR="0" algn="r">
                        <a:lnSpc>
                          <a:spcPct val="115000"/>
                        </a:lnSpc>
                        <a:spcAft>
                          <a:spcPts val="800"/>
                        </a:spcAft>
                      </a:pPr>
                      <a:r>
                        <a:rPr lang="en-US" sz="1600" kern="0">
                          <a:effectLst/>
                          <a:latin typeface="+mn-lt"/>
                        </a:rPr>
                        <a:t>173.31</a:t>
                      </a:r>
                      <a:endParaRPr lang="en-US" sz="2000" kern="100">
                        <a:effectLst/>
                        <a:latin typeface="+mn-lt"/>
                        <a:ea typeface="Calibri" panose="020F0502020204030204" pitchFamily="34" charset="0"/>
                        <a:cs typeface="Times New Roman" panose="02020603050405020304" pitchFamily="18" charset="0"/>
                      </a:endParaRPr>
                    </a:p>
                  </a:txBody>
                  <a:tcPr marL="62148" marR="62148" marT="0" marB="0" anchor="b"/>
                </a:tc>
                <a:tc>
                  <a:txBody>
                    <a:bodyPr/>
                    <a:lstStyle/>
                    <a:p>
                      <a:pPr marL="0" marR="0" algn="r">
                        <a:lnSpc>
                          <a:spcPct val="115000"/>
                        </a:lnSpc>
                        <a:spcAft>
                          <a:spcPts val="800"/>
                        </a:spcAft>
                      </a:pPr>
                      <a:r>
                        <a:rPr lang="en-US" sz="1600" kern="0" dirty="0">
                          <a:effectLst/>
                          <a:latin typeface="+mn-lt"/>
                        </a:rPr>
                        <a:t>167.02</a:t>
                      </a:r>
                      <a:endParaRPr lang="en-US" sz="2000" kern="100" dirty="0">
                        <a:effectLst/>
                        <a:latin typeface="+mn-lt"/>
                        <a:ea typeface="Calibri" panose="020F0502020204030204" pitchFamily="34" charset="0"/>
                        <a:cs typeface="Times New Roman" panose="02020603050405020304" pitchFamily="18" charset="0"/>
                      </a:endParaRPr>
                    </a:p>
                  </a:txBody>
                  <a:tcPr marL="62148" marR="62148" marT="0" marB="0" anchor="b"/>
                </a:tc>
                <a:tc>
                  <a:txBody>
                    <a:bodyPr/>
                    <a:lstStyle/>
                    <a:p>
                      <a:pPr marL="0" marR="0" algn="r">
                        <a:lnSpc>
                          <a:spcPct val="115000"/>
                        </a:lnSpc>
                        <a:spcAft>
                          <a:spcPts val="800"/>
                        </a:spcAft>
                      </a:pPr>
                      <a:r>
                        <a:rPr lang="en-US" sz="1600" kern="0">
                          <a:effectLst/>
                          <a:latin typeface="+mn-lt"/>
                        </a:rPr>
                        <a:t>173.96</a:t>
                      </a:r>
                      <a:endParaRPr lang="en-US" sz="2000" kern="100">
                        <a:effectLst/>
                        <a:latin typeface="+mn-lt"/>
                        <a:ea typeface="Calibri" panose="020F0502020204030204" pitchFamily="34" charset="0"/>
                        <a:cs typeface="Times New Roman" panose="02020603050405020304" pitchFamily="18" charset="0"/>
                      </a:endParaRPr>
                    </a:p>
                  </a:txBody>
                  <a:tcPr marL="62148" marR="62148" marT="0" marB="0" anchor="b"/>
                </a:tc>
                <a:extLst>
                  <a:ext uri="{0D108BD9-81ED-4DB2-BD59-A6C34878D82A}">
                    <a16:rowId xmlns:a16="http://schemas.microsoft.com/office/drawing/2014/main" val="3190692423"/>
                  </a:ext>
                </a:extLst>
              </a:tr>
              <a:tr h="343693">
                <a:tc>
                  <a:txBody>
                    <a:bodyPr/>
                    <a:lstStyle/>
                    <a:p>
                      <a:pPr marL="0" marR="0">
                        <a:lnSpc>
                          <a:spcPct val="115000"/>
                        </a:lnSpc>
                        <a:spcAft>
                          <a:spcPts val="800"/>
                        </a:spcAft>
                      </a:pPr>
                      <a:r>
                        <a:rPr lang="en-US" sz="1600" kern="0">
                          <a:effectLst/>
                          <a:latin typeface="+mn-lt"/>
                        </a:rPr>
                        <a:t>Liabilities &amp; Equity</a:t>
                      </a:r>
                      <a:endParaRPr lang="en-US" sz="2000" kern="100">
                        <a:effectLst/>
                        <a:latin typeface="+mn-lt"/>
                        <a:ea typeface="Calibri" panose="020F0502020204030204" pitchFamily="34" charset="0"/>
                        <a:cs typeface="Times New Roman" panose="02020603050405020304" pitchFamily="18" charset="0"/>
                      </a:endParaRPr>
                    </a:p>
                  </a:txBody>
                  <a:tcPr marL="62148" marR="62148" marT="0" marB="0" anchor="b"/>
                </a:tc>
                <a:tc>
                  <a:txBody>
                    <a:bodyPr/>
                    <a:lstStyle/>
                    <a:p>
                      <a:pPr>
                        <a:lnSpc>
                          <a:spcPct val="115000"/>
                        </a:lnSpc>
                      </a:pPr>
                      <a:endParaRPr lang="en-US" sz="2000" kern="100">
                        <a:effectLst/>
                        <a:latin typeface="+mn-lt"/>
                        <a:cs typeface="Times New Roman" panose="02020603050405020304" pitchFamily="18" charset="0"/>
                      </a:endParaRPr>
                    </a:p>
                  </a:txBody>
                  <a:tcPr marL="62148" marR="62148" marT="0" marB="0" anchor="b"/>
                </a:tc>
                <a:tc>
                  <a:txBody>
                    <a:bodyPr/>
                    <a:lstStyle/>
                    <a:p>
                      <a:pPr>
                        <a:lnSpc>
                          <a:spcPct val="115000"/>
                        </a:lnSpc>
                      </a:pPr>
                      <a:endParaRPr lang="en-US" sz="2000" kern="100" dirty="0">
                        <a:effectLst/>
                        <a:latin typeface="+mn-lt"/>
                        <a:cs typeface="Times New Roman" panose="02020603050405020304" pitchFamily="18" charset="0"/>
                      </a:endParaRPr>
                    </a:p>
                  </a:txBody>
                  <a:tcPr marL="62148" marR="62148" marT="0" marB="0" anchor="b"/>
                </a:tc>
                <a:tc>
                  <a:txBody>
                    <a:bodyPr/>
                    <a:lstStyle/>
                    <a:p>
                      <a:pPr>
                        <a:lnSpc>
                          <a:spcPct val="115000"/>
                        </a:lnSpc>
                      </a:pPr>
                      <a:endParaRPr lang="en-US" sz="2000" kern="100">
                        <a:effectLst/>
                        <a:latin typeface="+mn-lt"/>
                        <a:cs typeface="Times New Roman" panose="02020603050405020304" pitchFamily="18" charset="0"/>
                      </a:endParaRPr>
                    </a:p>
                  </a:txBody>
                  <a:tcPr marL="62148" marR="62148" marT="0" marB="0" anchor="b"/>
                </a:tc>
                <a:extLst>
                  <a:ext uri="{0D108BD9-81ED-4DB2-BD59-A6C34878D82A}">
                    <a16:rowId xmlns:a16="http://schemas.microsoft.com/office/drawing/2014/main" val="260676783"/>
                  </a:ext>
                </a:extLst>
              </a:tr>
              <a:tr h="310225">
                <a:tc>
                  <a:txBody>
                    <a:bodyPr/>
                    <a:lstStyle/>
                    <a:p>
                      <a:pPr marL="0" marR="0">
                        <a:lnSpc>
                          <a:spcPct val="115000"/>
                        </a:lnSpc>
                        <a:spcAft>
                          <a:spcPts val="800"/>
                        </a:spcAft>
                      </a:pPr>
                      <a:r>
                        <a:rPr lang="en-US" sz="1600" kern="0">
                          <a:effectLst/>
                          <a:latin typeface="+mn-lt"/>
                        </a:rPr>
                        <a:t>Accounts Payable</a:t>
                      </a:r>
                      <a:endParaRPr lang="en-US" sz="2000" kern="100">
                        <a:effectLst/>
                        <a:latin typeface="+mn-lt"/>
                        <a:ea typeface="Calibri" panose="020F0502020204030204" pitchFamily="34" charset="0"/>
                        <a:cs typeface="Times New Roman" panose="02020603050405020304" pitchFamily="18" charset="0"/>
                      </a:endParaRPr>
                    </a:p>
                  </a:txBody>
                  <a:tcPr marL="62148" marR="62148" marT="0" marB="0" anchor="b"/>
                </a:tc>
                <a:tc>
                  <a:txBody>
                    <a:bodyPr/>
                    <a:lstStyle/>
                    <a:p>
                      <a:pPr marL="0" marR="0" algn="r">
                        <a:lnSpc>
                          <a:spcPct val="115000"/>
                        </a:lnSpc>
                        <a:spcAft>
                          <a:spcPts val="800"/>
                        </a:spcAft>
                      </a:pPr>
                      <a:r>
                        <a:rPr lang="en-US" sz="1600" kern="0">
                          <a:effectLst/>
                          <a:latin typeface="+mn-lt"/>
                        </a:rPr>
                        <a:t>49.32</a:t>
                      </a:r>
                      <a:endParaRPr lang="en-US" sz="2000" kern="100">
                        <a:effectLst/>
                        <a:latin typeface="+mn-lt"/>
                        <a:ea typeface="Calibri" panose="020F0502020204030204" pitchFamily="34" charset="0"/>
                        <a:cs typeface="Times New Roman" panose="02020603050405020304" pitchFamily="18" charset="0"/>
                      </a:endParaRPr>
                    </a:p>
                  </a:txBody>
                  <a:tcPr marL="62148" marR="62148" marT="0" marB="0" anchor="b"/>
                </a:tc>
                <a:tc>
                  <a:txBody>
                    <a:bodyPr/>
                    <a:lstStyle/>
                    <a:p>
                      <a:pPr marL="0" marR="0" algn="r">
                        <a:lnSpc>
                          <a:spcPct val="115000"/>
                        </a:lnSpc>
                        <a:spcAft>
                          <a:spcPts val="800"/>
                        </a:spcAft>
                      </a:pPr>
                      <a:r>
                        <a:rPr lang="en-US" sz="1600" kern="0" dirty="0">
                          <a:effectLst/>
                          <a:latin typeface="+mn-lt"/>
                        </a:rPr>
                        <a:t>53.69</a:t>
                      </a:r>
                      <a:endParaRPr lang="en-US" sz="2000" kern="100" dirty="0">
                        <a:effectLst/>
                        <a:latin typeface="+mn-lt"/>
                        <a:ea typeface="Calibri" panose="020F0502020204030204" pitchFamily="34" charset="0"/>
                        <a:cs typeface="Times New Roman" panose="02020603050405020304" pitchFamily="18" charset="0"/>
                      </a:endParaRPr>
                    </a:p>
                  </a:txBody>
                  <a:tcPr marL="62148" marR="62148" marT="0" marB="0" anchor="b"/>
                </a:tc>
                <a:tc>
                  <a:txBody>
                    <a:bodyPr/>
                    <a:lstStyle/>
                    <a:p>
                      <a:pPr marL="0" marR="0" algn="r">
                        <a:lnSpc>
                          <a:spcPct val="115000"/>
                        </a:lnSpc>
                        <a:spcAft>
                          <a:spcPts val="800"/>
                        </a:spcAft>
                      </a:pPr>
                      <a:r>
                        <a:rPr lang="en-US" sz="1600" kern="0">
                          <a:effectLst/>
                          <a:latin typeface="+mn-lt"/>
                        </a:rPr>
                        <a:t>52.1</a:t>
                      </a:r>
                      <a:endParaRPr lang="en-US" sz="2000" kern="100">
                        <a:effectLst/>
                        <a:latin typeface="+mn-lt"/>
                        <a:ea typeface="Calibri" panose="020F0502020204030204" pitchFamily="34" charset="0"/>
                        <a:cs typeface="Times New Roman" panose="02020603050405020304" pitchFamily="18" charset="0"/>
                      </a:endParaRPr>
                    </a:p>
                  </a:txBody>
                  <a:tcPr marL="62148" marR="62148" marT="0" marB="0" anchor="b"/>
                </a:tc>
                <a:extLst>
                  <a:ext uri="{0D108BD9-81ED-4DB2-BD59-A6C34878D82A}">
                    <a16:rowId xmlns:a16="http://schemas.microsoft.com/office/drawing/2014/main" val="3758717215"/>
                  </a:ext>
                </a:extLst>
              </a:tr>
              <a:tr h="310225">
                <a:tc>
                  <a:txBody>
                    <a:bodyPr/>
                    <a:lstStyle/>
                    <a:p>
                      <a:pPr marL="0" marR="0">
                        <a:lnSpc>
                          <a:spcPct val="115000"/>
                        </a:lnSpc>
                        <a:spcAft>
                          <a:spcPts val="800"/>
                        </a:spcAft>
                      </a:pPr>
                      <a:r>
                        <a:rPr lang="en-US" sz="1600" kern="0">
                          <a:effectLst/>
                          <a:latin typeface="+mn-lt"/>
                        </a:rPr>
                        <a:t>Long-Term Debt</a:t>
                      </a:r>
                      <a:endParaRPr lang="en-US" sz="2000" kern="100">
                        <a:effectLst/>
                        <a:latin typeface="+mn-lt"/>
                        <a:ea typeface="Calibri" panose="020F0502020204030204" pitchFamily="34" charset="0"/>
                        <a:cs typeface="Times New Roman" panose="02020603050405020304" pitchFamily="18" charset="0"/>
                      </a:endParaRPr>
                    </a:p>
                  </a:txBody>
                  <a:tcPr marL="62148" marR="62148" marT="0" marB="0" anchor="b"/>
                </a:tc>
                <a:tc>
                  <a:txBody>
                    <a:bodyPr/>
                    <a:lstStyle/>
                    <a:p>
                      <a:pPr marL="0" marR="0" algn="r">
                        <a:lnSpc>
                          <a:spcPct val="115000"/>
                        </a:lnSpc>
                        <a:spcAft>
                          <a:spcPts val="800"/>
                        </a:spcAft>
                      </a:pPr>
                      <a:r>
                        <a:rPr lang="en-US" sz="1600" kern="0">
                          <a:effectLst/>
                          <a:latin typeface="+mn-lt"/>
                        </a:rPr>
                        <a:t>112.45</a:t>
                      </a:r>
                      <a:endParaRPr lang="en-US" sz="2000" kern="100">
                        <a:effectLst/>
                        <a:latin typeface="+mn-lt"/>
                        <a:ea typeface="Calibri" panose="020F0502020204030204" pitchFamily="34" charset="0"/>
                        <a:cs typeface="Times New Roman" panose="02020603050405020304" pitchFamily="18" charset="0"/>
                      </a:endParaRPr>
                    </a:p>
                  </a:txBody>
                  <a:tcPr marL="62148" marR="62148" marT="0" marB="0" anchor="b"/>
                </a:tc>
                <a:tc>
                  <a:txBody>
                    <a:bodyPr/>
                    <a:lstStyle/>
                    <a:p>
                      <a:pPr marL="0" marR="0" algn="r">
                        <a:lnSpc>
                          <a:spcPct val="115000"/>
                        </a:lnSpc>
                        <a:spcAft>
                          <a:spcPts val="800"/>
                        </a:spcAft>
                      </a:pPr>
                      <a:r>
                        <a:rPr lang="en-US" sz="1600" kern="0">
                          <a:effectLst/>
                          <a:latin typeface="+mn-lt"/>
                        </a:rPr>
                        <a:t>115.86</a:t>
                      </a:r>
                      <a:endParaRPr lang="en-US" sz="2000" kern="100">
                        <a:effectLst/>
                        <a:latin typeface="+mn-lt"/>
                        <a:ea typeface="Calibri" panose="020F0502020204030204" pitchFamily="34" charset="0"/>
                        <a:cs typeface="Times New Roman" panose="02020603050405020304" pitchFamily="18" charset="0"/>
                      </a:endParaRPr>
                    </a:p>
                  </a:txBody>
                  <a:tcPr marL="62148" marR="62148" marT="0" marB="0" anchor="b"/>
                </a:tc>
                <a:tc>
                  <a:txBody>
                    <a:bodyPr/>
                    <a:lstStyle/>
                    <a:p>
                      <a:pPr marL="0" marR="0" algn="r">
                        <a:lnSpc>
                          <a:spcPct val="115000"/>
                        </a:lnSpc>
                        <a:spcAft>
                          <a:spcPts val="800"/>
                        </a:spcAft>
                      </a:pPr>
                      <a:r>
                        <a:rPr lang="en-US" sz="1600" kern="0" dirty="0">
                          <a:effectLst/>
                          <a:latin typeface="+mn-lt"/>
                        </a:rPr>
                        <a:t>117.5</a:t>
                      </a:r>
                      <a:endParaRPr lang="en-US" sz="2000" kern="100" dirty="0">
                        <a:effectLst/>
                        <a:latin typeface="+mn-lt"/>
                        <a:ea typeface="Calibri" panose="020F0502020204030204" pitchFamily="34" charset="0"/>
                        <a:cs typeface="Times New Roman" panose="02020603050405020304" pitchFamily="18" charset="0"/>
                      </a:endParaRPr>
                    </a:p>
                  </a:txBody>
                  <a:tcPr marL="62148" marR="62148" marT="0" marB="0" anchor="b"/>
                </a:tc>
                <a:extLst>
                  <a:ext uri="{0D108BD9-81ED-4DB2-BD59-A6C34878D82A}">
                    <a16:rowId xmlns:a16="http://schemas.microsoft.com/office/drawing/2014/main" val="3758803377"/>
                  </a:ext>
                </a:extLst>
              </a:tr>
              <a:tr h="310225">
                <a:tc>
                  <a:txBody>
                    <a:bodyPr/>
                    <a:lstStyle/>
                    <a:p>
                      <a:pPr marL="0" marR="0">
                        <a:lnSpc>
                          <a:spcPct val="115000"/>
                        </a:lnSpc>
                        <a:spcAft>
                          <a:spcPts val="800"/>
                        </a:spcAft>
                      </a:pPr>
                      <a:r>
                        <a:rPr lang="en-US" sz="1600" kern="0">
                          <a:effectLst/>
                          <a:latin typeface="+mn-lt"/>
                        </a:rPr>
                        <a:t>Shareholders' Equity</a:t>
                      </a:r>
                      <a:endParaRPr lang="en-US" sz="2000" kern="100">
                        <a:effectLst/>
                        <a:latin typeface="+mn-lt"/>
                        <a:ea typeface="Calibri" panose="020F0502020204030204" pitchFamily="34" charset="0"/>
                        <a:cs typeface="Times New Roman" panose="02020603050405020304" pitchFamily="18" charset="0"/>
                      </a:endParaRPr>
                    </a:p>
                  </a:txBody>
                  <a:tcPr marL="62148" marR="62148" marT="0" marB="0" anchor="b"/>
                </a:tc>
                <a:tc>
                  <a:txBody>
                    <a:bodyPr/>
                    <a:lstStyle/>
                    <a:p>
                      <a:pPr marL="0" marR="0" algn="r">
                        <a:lnSpc>
                          <a:spcPct val="115000"/>
                        </a:lnSpc>
                        <a:spcAft>
                          <a:spcPts val="800"/>
                        </a:spcAft>
                      </a:pPr>
                      <a:r>
                        <a:rPr lang="en-US" sz="1600" kern="0">
                          <a:effectLst/>
                          <a:latin typeface="+mn-lt"/>
                        </a:rPr>
                        <a:t>11.54</a:t>
                      </a:r>
                      <a:endParaRPr lang="en-US" sz="2000" kern="100">
                        <a:effectLst/>
                        <a:latin typeface="+mn-lt"/>
                        <a:ea typeface="Calibri" panose="020F0502020204030204" pitchFamily="34" charset="0"/>
                        <a:cs typeface="Times New Roman" panose="02020603050405020304" pitchFamily="18" charset="0"/>
                      </a:endParaRPr>
                    </a:p>
                  </a:txBody>
                  <a:tcPr marL="62148" marR="62148" marT="0" marB="0" anchor="b"/>
                </a:tc>
                <a:tc>
                  <a:txBody>
                    <a:bodyPr/>
                    <a:lstStyle/>
                    <a:p>
                      <a:pPr marL="0" marR="0" algn="r">
                        <a:lnSpc>
                          <a:spcPct val="115000"/>
                        </a:lnSpc>
                        <a:spcAft>
                          <a:spcPts val="800"/>
                        </a:spcAft>
                      </a:pPr>
                      <a:r>
                        <a:rPr lang="en-US" sz="1600" kern="0">
                          <a:effectLst/>
                          <a:latin typeface="+mn-lt"/>
                        </a:rPr>
                        <a:t>-2.53</a:t>
                      </a:r>
                      <a:endParaRPr lang="en-US" sz="2000" kern="100">
                        <a:effectLst/>
                        <a:latin typeface="+mn-lt"/>
                        <a:ea typeface="Calibri" panose="020F0502020204030204" pitchFamily="34" charset="0"/>
                        <a:cs typeface="Times New Roman" panose="02020603050405020304" pitchFamily="18" charset="0"/>
                      </a:endParaRPr>
                    </a:p>
                  </a:txBody>
                  <a:tcPr marL="62148" marR="62148" marT="0" marB="0" anchor="b"/>
                </a:tc>
                <a:tc>
                  <a:txBody>
                    <a:bodyPr/>
                    <a:lstStyle/>
                    <a:p>
                      <a:pPr marL="0" marR="0" algn="r">
                        <a:lnSpc>
                          <a:spcPct val="115000"/>
                        </a:lnSpc>
                        <a:spcAft>
                          <a:spcPts val="800"/>
                        </a:spcAft>
                      </a:pPr>
                      <a:r>
                        <a:rPr lang="en-US" sz="1600" kern="0" dirty="0">
                          <a:effectLst/>
                          <a:latin typeface="+mn-lt"/>
                        </a:rPr>
                        <a:t>4.36</a:t>
                      </a:r>
                      <a:endParaRPr lang="en-US" sz="2000" kern="100" dirty="0">
                        <a:effectLst/>
                        <a:latin typeface="+mn-lt"/>
                        <a:ea typeface="Calibri" panose="020F0502020204030204" pitchFamily="34" charset="0"/>
                        <a:cs typeface="Times New Roman" panose="02020603050405020304" pitchFamily="18" charset="0"/>
                      </a:endParaRPr>
                    </a:p>
                  </a:txBody>
                  <a:tcPr marL="62148" marR="62148" marT="0" marB="0" anchor="b"/>
                </a:tc>
                <a:extLst>
                  <a:ext uri="{0D108BD9-81ED-4DB2-BD59-A6C34878D82A}">
                    <a16:rowId xmlns:a16="http://schemas.microsoft.com/office/drawing/2014/main" val="1496549202"/>
                  </a:ext>
                </a:extLst>
              </a:tr>
              <a:tr h="310225">
                <a:tc>
                  <a:txBody>
                    <a:bodyPr/>
                    <a:lstStyle/>
                    <a:p>
                      <a:pPr marL="0" marR="0">
                        <a:lnSpc>
                          <a:spcPct val="115000"/>
                        </a:lnSpc>
                        <a:spcAft>
                          <a:spcPts val="800"/>
                        </a:spcAft>
                      </a:pPr>
                      <a:r>
                        <a:rPr lang="en-US" sz="1600" kern="0">
                          <a:effectLst/>
                          <a:latin typeface="+mn-lt"/>
                        </a:rPr>
                        <a:t>Total Liabilities &amp; Equity</a:t>
                      </a:r>
                      <a:endParaRPr lang="en-US" sz="2000" kern="100">
                        <a:effectLst/>
                        <a:latin typeface="+mn-lt"/>
                        <a:ea typeface="Calibri" panose="020F0502020204030204" pitchFamily="34" charset="0"/>
                        <a:cs typeface="Times New Roman" panose="02020603050405020304" pitchFamily="18" charset="0"/>
                      </a:endParaRPr>
                    </a:p>
                  </a:txBody>
                  <a:tcPr marL="62148" marR="62148" marT="0" marB="0" anchor="b"/>
                </a:tc>
                <a:tc>
                  <a:txBody>
                    <a:bodyPr/>
                    <a:lstStyle/>
                    <a:p>
                      <a:pPr marL="0" marR="0" algn="r">
                        <a:lnSpc>
                          <a:spcPct val="115000"/>
                        </a:lnSpc>
                        <a:spcAft>
                          <a:spcPts val="800"/>
                        </a:spcAft>
                      </a:pPr>
                      <a:r>
                        <a:rPr lang="en-US" sz="1600" kern="0">
                          <a:effectLst/>
                          <a:latin typeface="+mn-lt"/>
                        </a:rPr>
                        <a:t>173.31</a:t>
                      </a:r>
                      <a:endParaRPr lang="en-US" sz="2000" kern="100">
                        <a:effectLst/>
                        <a:latin typeface="+mn-lt"/>
                        <a:ea typeface="Calibri" panose="020F0502020204030204" pitchFamily="34" charset="0"/>
                        <a:cs typeface="Times New Roman" panose="02020603050405020304" pitchFamily="18" charset="0"/>
                      </a:endParaRPr>
                    </a:p>
                  </a:txBody>
                  <a:tcPr marL="62148" marR="62148" marT="0" marB="0" anchor="b"/>
                </a:tc>
                <a:tc>
                  <a:txBody>
                    <a:bodyPr/>
                    <a:lstStyle/>
                    <a:p>
                      <a:pPr marL="0" marR="0" algn="r">
                        <a:lnSpc>
                          <a:spcPct val="115000"/>
                        </a:lnSpc>
                        <a:spcAft>
                          <a:spcPts val="800"/>
                        </a:spcAft>
                      </a:pPr>
                      <a:r>
                        <a:rPr lang="en-US" sz="1600" kern="0">
                          <a:effectLst/>
                          <a:latin typeface="+mn-lt"/>
                        </a:rPr>
                        <a:t>167.02</a:t>
                      </a:r>
                      <a:endParaRPr lang="en-US" sz="2000" kern="100">
                        <a:effectLst/>
                        <a:latin typeface="+mn-lt"/>
                        <a:ea typeface="Calibri" panose="020F0502020204030204" pitchFamily="34" charset="0"/>
                        <a:cs typeface="Times New Roman" panose="02020603050405020304" pitchFamily="18" charset="0"/>
                      </a:endParaRPr>
                    </a:p>
                  </a:txBody>
                  <a:tcPr marL="62148" marR="62148" marT="0" marB="0" anchor="b"/>
                </a:tc>
                <a:tc>
                  <a:txBody>
                    <a:bodyPr/>
                    <a:lstStyle/>
                    <a:p>
                      <a:pPr marL="0" marR="0" algn="r">
                        <a:lnSpc>
                          <a:spcPct val="115000"/>
                        </a:lnSpc>
                        <a:spcAft>
                          <a:spcPts val="800"/>
                        </a:spcAft>
                      </a:pPr>
                      <a:r>
                        <a:rPr lang="en-US" sz="1600" kern="0" dirty="0">
                          <a:effectLst/>
                          <a:latin typeface="+mn-lt"/>
                        </a:rPr>
                        <a:t>173.96</a:t>
                      </a:r>
                      <a:endParaRPr lang="en-US" sz="2000" kern="100" dirty="0">
                        <a:effectLst/>
                        <a:latin typeface="+mn-lt"/>
                        <a:ea typeface="Calibri" panose="020F0502020204030204" pitchFamily="34" charset="0"/>
                        <a:cs typeface="Times New Roman" panose="02020603050405020304" pitchFamily="18" charset="0"/>
                      </a:endParaRPr>
                    </a:p>
                  </a:txBody>
                  <a:tcPr marL="62148" marR="62148" marT="0" marB="0" anchor="b"/>
                </a:tc>
                <a:extLst>
                  <a:ext uri="{0D108BD9-81ED-4DB2-BD59-A6C34878D82A}">
                    <a16:rowId xmlns:a16="http://schemas.microsoft.com/office/drawing/2014/main" val="2031596779"/>
                  </a:ext>
                </a:extLst>
              </a:tr>
            </a:tbl>
          </a:graphicData>
        </a:graphic>
      </p:graphicFrame>
      <p:sp>
        <p:nvSpPr>
          <p:cNvPr id="34" name="TextBox 33">
            <a:extLst>
              <a:ext uri="{FF2B5EF4-FFF2-40B4-BE49-F238E27FC236}">
                <a16:creationId xmlns:a16="http://schemas.microsoft.com/office/drawing/2014/main" id="{6E3FF9A8-D47F-C603-B98F-BFE59D2F2BFD}"/>
              </a:ext>
            </a:extLst>
          </p:cNvPr>
          <p:cNvSpPr txBox="1"/>
          <p:nvPr/>
        </p:nvSpPr>
        <p:spPr>
          <a:xfrm>
            <a:off x="6668663" y="816433"/>
            <a:ext cx="9144000" cy="492122"/>
          </a:xfrm>
          <a:prstGeom prst="rect">
            <a:avLst/>
          </a:prstGeom>
          <a:noFill/>
        </p:spPr>
        <p:txBody>
          <a:bodyPr wrap="square">
            <a:spAutoFit/>
          </a:bodyPr>
          <a:lstStyle/>
          <a:p>
            <a:pPr marL="0" marR="0">
              <a:lnSpc>
                <a:spcPct val="115000"/>
              </a:lnSpc>
              <a:spcAft>
                <a:spcPts val="800"/>
              </a:spcAft>
            </a:pPr>
            <a:r>
              <a:rPr lang="en-US"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Consolidated Balance Sheet (USD in Billions)</a:t>
            </a:r>
            <a:endPar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6" name="TextBox 35">
            <a:extLst>
              <a:ext uri="{FF2B5EF4-FFF2-40B4-BE49-F238E27FC236}">
                <a16:creationId xmlns:a16="http://schemas.microsoft.com/office/drawing/2014/main" id="{6437A115-C9C3-4F76-3E7A-1EDF41887056}"/>
              </a:ext>
            </a:extLst>
          </p:cNvPr>
          <p:cNvSpPr txBox="1"/>
          <p:nvPr/>
        </p:nvSpPr>
        <p:spPr>
          <a:xfrm>
            <a:off x="6775403" y="5723031"/>
            <a:ext cx="5811069" cy="5182188"/>
          </a:xfrm>
          <a:prstGeom prst="rect">
            <a:avLst/>
          </a:prstGeom>
          <a:noFill/>
        </p:spPr>
        <p:txBody>
          <a:bodyPr wrap="square">
            <a:spAutoFit/>
          </a:bodyPr>
          <a:lstStyle/>
          <a:p>
            <a:pPr marL="342900" marR="0" lvl="0" indent="-342900">
              <a:lnSpc>
                <a:spcPct val="115000"/>
              </a:lnSpc>
              <a:spcAft>
                <a:spcPts val="800"/>
              </a:spcAft>
              <a:buSzPts val="1000"/>
              <a:buFont typeface="Symbol" panose="05050102010706020507" pitchFamily="18" charset="2"/>
              <a:buChar char=""/>
              <a:tabLst>
                <a:tab pos="457200" algn="l"/>
              </a:tabLst>
            </a:pPr>
            <a:r>
              <a:rPr lang="en-US"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Cash reserves declined in 2022 but recovered in 2023, indicating improved cash flow.</a:t>
            </a:r>
          </a:p>
          <a:p>
            <a:pPr marL="342900" marR="0" lvl="0" indent="-342900">
              <a:lnSpc>
                <a:spcPct val="115000"/>
              </a:lnSpc>
              <a:spcAft>
                <a:spcPts val="800"/>
              </a:spcAft>
              <a:buSzPts val="1000"/>
              <a:buFont typeface="Symbol" panose="05050102010706020507" pitchFamily="18" charset="2"/>
              <a:buChar char=""/>
              <a:tabLst>
                <a:tab pos="457200" algn="l"/>
              </a:tabLst>
            </a:pPr>
            <a:r>
              <a:rPr lang="en-US"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High long-term debt levels ($117.5B in 2023) but well-managed within Apple’s financial structure.</a:t>
            </a:r>
          </a:p>
          <a:p>
            <a:pPr marL="342900" marR="0" lvl="0" indent="-342900">
              <a:lnSpc>
                <a:spcPct val="115000"/>
              </a:lnSpc>
              <a:spcAft>
                <a:spcPts val="800"/>
              </a:spcAft>
              <a:buSzPts val="1000"/>
              <a:buFont typeface="Symbol" panose="05050102010706020507" pitchFamily="18" charset="2"/>
              <a:buChar char=""/>
              <a:tabLst>
                <a:tab pos="457200" algn="l"/>
              </a:tabLst>
            </a:pPr>
            <a:r>
              <a:rPr lang="en-US"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Shareholders' equity dropped in 2022, largely due to aggressive stock buybacks, but recovered slightly in 2023.</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Strong operating cash flow ($104.03B in 2023)</a:t>
            </a:r>
            <a:r>
              <a:rPr lang="en-US" sz="1800"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supports business expansion.</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Heavy share buybacks ($82.4B in 2023)</a:t>
            </a:r>
            <a:r>
              <a:rPr lang="en-US" sz="1800"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indicate capital return to shareholders.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Negative investing cash flow</a:t>
            </a:r>
            <a:r>
              <a:rPr lang="en-US" sz="1800"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shows continuous investment in R&amp;D and acquisitions.</a:t>
            </a:r>
          </a:p>
          <a:p>
            <a:pPr marL="342900" marR="0" lvl="0" indent="-342900">
              <a:lnSpc>
                <a:spcPct val="115000"/>
              </a:lnSpc>
              <a:spcAft>
                <a:spcPts val="800"/>
              </a:spcAft>
              <a:buSzPts val="1000"/>
              <a:buFont typeface="Symbol" panose="05050102010706020507" pitchFamily="18" charset="2"/>
              <a:buChar char=""/>
              <a:tabLst>
                <a:tab pos="457200" algn="l"/>
              </a:tabLst>
            </a:pPr>
            <a:endPar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37" name="Table 36">
            <a:extLst>
              <a:ext uri="{FF2B5EF4-FFF2-40B4-BE49-F238E27FC236}">
                <a16:creationId xmlns:a16="http://schemas.microsoft.com/office/drawing/2014/main" id="{600C948B-8CE5-16DB-0360-6EE8722DC592}"/>
              </a:ext>
            </a:extLst>
          </p:cNvPr>
          <p:cNvGraphicFramePr>
            <a:graphicFrameLocks noGrp="1"/>
          </p:cNvGraphicFramePr>
          <p:nvPr>
            <p:extLst>
              <p:ext uri="{D42A27DB-BD31-4B8C-83A1-F6EECF244321}">
                <p14:modId xmlns:p14="http://schemas.microsoft.com/office/powerpoint/2010/main" val="3645758339"/>
              </p:ext>
            </p:extLst>
          </p:nvPr>
        </p:nvGraphicFramePr>
        <p:xfrm>
          <a:off x="12693211" y="1251293"/>
          <a:ext cx="5564392" cy="8803207"/>
        </p:xfrm>
        <a:graphic>
          <a:graphicData uri="http://schemas.openxmlformats.org/drawingml/2006/table">
            <a:tbl>
              <a:tblPr firstRow="1" firstCol="1" bandRow="1">
                <a:tableStyleId>{5C22544A-7EE6-4342-B048-85BDC9FD1C3A}</a:tableStyleId>
              </a:tblPr>
              <a:tblGrid>
                <a:gridCol w="3332932">
                  <a:extLst>
                    <a:ext uri="{9D8B030D-6E8A-4147-A177-3AD203B41FA5}">
                      <a16:colId xmlns:a16="http://schemas.microsoft.com/office/drawing/2014/main" val="1545115231"/>
                    </a:ext>
                  </a:extLst>
                </a:gridCol>
                <a:gridCol w="836798">
                  <a:extLst>
                    <a:ext uri="{9D8B030D-6E8A-4147-A177-3AD203B41FA5}">
                      <a16:colId xmlns:a16="http://schemas.microsoft.com/office/drawing/2014/main" val="1265899140"/>
                    </a:ext>
                  </a:extLst>
                </a:gridCol>
                <a:gridCol w="613651">
                  <a:extLst>
                    <a:ext uri="{9D8B030D-6E8A-4147-A177-3AD203B41FA5}">
                      <a16:colId xmlns:a16="http://schemas.microsoft.com/office/drawing/2014/main" val="2619930385"/>
                    </a:ext>
                  </a:extLst>
                </a:gridCol>
                <a:gridCol w="781011">
                  <a:extLst>
                    <a:ext uri="{9D8B030D-6E8A-4147-A177-3AD203B41FA5}">
                      <a16:colId xmlns:a16="http://schemas.microsoft.com/office/drawing/2014/main" val="2607800449"/>
                    </a:ext>
                  </a:extLst>
                </a:gridCol>
              </a:tblGrid>
              <a:tr h="305542">
                <a:tc>
                  <a:txBody>
                    <a:bodyPr/>
                    <a:lstStyle/>
                    <a:p>
                      <a:pPr marL="0" marR="0">
                        <a:lnSpc>
                          <a:spcPct val="115000"/>
                        </a:lnSpc>
                        <a:spcAft>
                          <a:spcPts val="800"/>
                        </a:spcAft>
                      </a:pPr>
                      <a:r>
                        <a:rPr lang="en-US" sz="1800" kern="0" dirty="0">
                          <a:effectLst/>
                          <a:latin typeface="+mn-lt"/>
                        </a:rPr>
                        <a:t>Year</a:t>
                      </a:r>
                      <a:endParaRPr lang="en-US" sz="2000" kern="100" dirty="0">
                        <a:effectLst/>
                        <a:latin typeface="+mn-lt"/>
                        <a:ea typeface="Calibri" panose="020F0502020204030204" pitchFamily="34" charset="0"/>
                        <a:cs typeface="Times New Roman" panose="02020603050405020304" pitchFamily="18" charset="0"/>
                      </a:endParaRPr>
                    </a:p>
                  </a:txBody>
                  <a:tcPr marL="57876" marR="57876" marT="0" marB="0" anchor="b"/>
                </a:tc>
                <a:tc>
                  <a:txBody>
                    <a:bodyPr/>
                    <a:lstStyle/>
                    <a:p>
                      <a:pPr marL="0" marR="0" algn="r">
                        <a:lnSpc>
                          <a:spcPct val="115000"/>
                        </a:lnSpc>
                        <a:spcAft>
                          <a:spcPts val="800"/>
                        </a:spcAft>
                      </a:pPr>
                      <a:r>
                        <a:rPr lang="en-US" sz="1800" kern="0">
                          <a:effectLst/>
                          <a:latin typeface="+mn-lt"/>
                        </a:rPr>
                        <a:t>2021</a:t>
                      </a:r>
                      <a:endParaRPr lang="en-US" sz="2000" kern="100">
                        <a:effectLst/>
                        <a:latin typeface="+mn-lt"/>
                        <a:ea typeface="Calibri" panose="020F0502020204030204" pitchFamily="34" charset="0"/>
                        <a:cs typeface="Times New Roman" panose="02020603050405020304" pitchFamily="18" charset="0"/>
                      </a:endParaRPr>
                    </a:p>
                  </a:txBody>
                  <a:tcPr marL="57876" marR="57876" marT="0" marB="0" anchor="b"/>
                </a:tc>
                <a:tc>
                  <a:txBody>
                    <a:bodyPr/>
                    <a:lstStyle/>
                    <a:p>
                      <a:pPr marL="0" marR="0" algn="r">
                        <a:lnSpc>
                          <a:spcPct val="115000"/>
                        </a:lnSpc>
                        <a:spcAft>
                          <a:spcPts val="800"/>
                        </a:spcAft>
                      </a:pPr>
                      <a:r>
                        <a:rPr lang="en-US" sz="1800" kern="0">
                          <a:effectLst/>
                          <a:latin typeface="+mn-lt"/>
                        </a:rPr>
                        <a:t>2022</a:t>
                      </a:r>
                      <a:endParaRPr lang="en-US" sz="2000" kern="100">
                        <a:effectLst/>
                        <a:latin typeface="+mn-lt"/>
                        <a:ea typeface="Calibri" panose="020F0502020204030204" pitchFamily="34" charset="0"/>
                        <a:cs typeface="Times New Roman" panose="02020603050405020304" pitchFamily="18" charset="0"/>
                      </a:endParaRPr>
                    </a:p>
                  </a:txBody>
                  <a:tcPr marL="57876" marR="57876" marT="0" marB="0" anchor="b"/>
                </a:tc>
                <a:tc>
                  <a:txBody>
                    <a:bodyPr/>
                    <a:lstStyle/>
                    <a:p>
                      <a:pPr marL="0" marR="0" algn="r">
                        <a:lnSpc>
                          <a:spcPct val="115000"/>
                        </a:lnSpc>
                        <a:spcAft>
                          <a:spcPts val="800"/>
                        </a:spcAft>
                      </a:pPr>
                      <a:r>
                        <a:rPr lang="en-US" sz="1800" kern="0">
                          <a:effectLst/>
                          <a:latin typeface="+mn-lt"/>
                        </a:rPr>
                        <a:t>2023</a:t>
                      </a:r>
                      <a:endParaRPr lang="en-US" sz="2000" kern="100">
                        <a:effectLst/>
                        <a:latin typeface="+mn-lt"/>
                        <a:ea typeface="Calibri" panose="020F0502020204030204" pitchFamily="34" charset="0"/>
                        <a:cs typeface="Times New Roman" panose="02020603050405020304" pitchFamily="18" charset="0"/>
                      </a:endParaRPr>
                    </a:p>
                  </a:txBody>
                  <a:tcPr marL="57876" marR="57876" marT="0" marB="0" anchor="b"/>
                </a:tc>
                <a:extLst>
                  <a:ext uri="{0D108BD9-81ED-4DB2-BD59-A6C34878D82A}">
                    <a16:rowId xmlns:a16="http://schemas.microsoft.com/office/drawing/2014/main" val="2248205796"/>
                  </a:ext>
                </a:extLst>
              </a:tr>
              <a:tr h="630163">
                <a:tc>
                  <a:txBody>
                    <a:bodyPr/>
                    <a:lstStyle/>
                    <a:p>
                      <a:pPr marL="0" marR="0">
                        <a:lnSpc>
                          <a:spcPct val="115000"/>
                        </a:lnSpc>
                        <a:spcAft>
                          <a:spcPts val="800"/>
                        </a:spcAft>
                      </a:pPr>
                      <a:r>
                        <a:rPr lang="en-US" sz="1800" kern="0" dirty="0">
                          <a:effectLst/>
                          <a:latin typeface="+mn-lt"/>
                        </a:rPr>
                        <a:t>Cash Flow from Operating Activities</a:t>
                      </a:r>
                      <a:endParaRPr lang="en-US" sz="2000" kern="100" dirty="0">
                        <a:effectLst/>
                        <a:latin typeface="+mn-lt"/>
                        <a:ea typeface="Calibri" panose="020F0502020204030204" pitchFamily="34" charset="0"/>
                        <a:cs typeface="Times New Roman" panose="02020603050405020304" pitchFamily="18" charset="0"/>
                      </a:endParaRPr>
                    </a:p>
                  </a:txBody>
                  <a:tcPr marL="57876" marR="57876" marT="0" marB="0" anchor="b"/>
                </a:tc>
                <a:tc>
                  <a:txBody>
                    <a:bodyPr/>
                    <a:lstStyle/>
                    <a:p>
                      <a:pPr>
                        <a:lnSpc>
                          <a:spcPct val="115000"/>
                        </a:lnSpc>
                      </a:pPr>
                      <a:endParaRPr lang="en-US" sz="2000" kern="100">
                        <a:effectLst/>
                        <a:latin typeface="+mn-lt"/>
                        <a:cs typeface="Times New Roman" panose="02020603050405020304" pitchFamily="18" charset="0"/>
                      </a:endParaRPr>
                    </a:p>
                  </a:txBody>
                  <a:tcPr marL="57876" marR="57876" marT="0" marB="0" anchor="b"/>
                </a:tc>
                <a:tc>
                  <a:txBody>
                    <a:bodyPr/>
                    <a:lstStyle/>
                    <a:p>
                      <a:pPr>
                        <a:lnSpc>
                          <a:spcPct val="115000"/>
                        </a:lnSpc>
                      </a:pPr>
                      <a:endParaRPr lang="en-US" sz="2000" kern="100">
                        <a:effectLst/>
                        <a:latin typeface="+mn-lt"/>
                        <a:cs typeface="Times New Roman" panose="02020603050405020304" pitchFamily="18" charset="0"/>
                      </a:endParaRPr>
                    </a:p>
                  </a:txBody>
                  <a:tcPr marL="57876" marR="57876" marT="0" marB="0" anchor="b"/>
                </a:tc>
                <a:tc>
                  <a:txBody>
                    <a:bodyPr/>
                    <a:lstStyle/>
                    <a:p>
                      <a:pPr>
                        <a:lnSpc>
                          <a:spcPct val="115000"/>
                        </a:lnSpc>
                      </a:pPr>
                      <a:endParaRPr lang="en-US" sz="2000" kern="100">
                        <a:effectLst/>
                        <a:latin typeface="+mn-lt"/>
                        <a:cs typeface="Times New Roman" panose="02020603050405020304" pitchFamily="18" charset="0"/>
                      </a:endParaRPr>
                    </a:p>
                  </a:txBody>
                  <a:tcPr marL="57876" marR="57876" marT="0" marB="0" anchor="b"/>
                </a:tc>
                <a:extLst>
                  <a:ext uri="{0D108BD9-81ED-4DB2-BD59-A6C34878D82A}">
                    <a16:rowId xmlns:a16="http://schemas.microsoft.com/office/drawing/2014/main" val="3741999034"/>
                  </a:ext>
                </a:extLst>
              </a:tr>
              <a:tr h="305542">
                <a:tc>
                  <a:txBody>
                    <a:bodyPr/>
                    <a:lstStyle/>
                    <a:p>
                      <a:pPr marL="0" marR="0">
                        <a:lnSpc>
                          <a:spcPct val="115000"/>
                        </a:lnSpc>
                        <a:spcAft>
                          <a:spcPts val="800"/>
                        </a:spcAft>
                      </a:pPr>
                      <a:r>
                        <a:rPr lang="en-US" sz="1800" kern="0" dirty="0">
                          <a:effectLst/>
                          <a:latin typeface="+mn-lt"/>
                        </a:rPr>
                        <a:t>Net Income</a:t>
                      </a:r>
                      <a:endParaRPr lang="en-US" sz="2000" kern="100" dirty="0">
                        <a:effectLst/>
                        <a:latin typeface="+mn-lt"/>
                        <a:ea typeface="Calibri" panose="020F0502020204030204" pitchFamily="34" charset="0"/>
                        <a:cs typeface="Times New Roman" panose="02020603050405020304" pitchFamily="18" charset="0"/>
                      </a:endParaRPr>
                    </a:p>
                  </a:txBody>
                  <a:tcPr marL="57876" marR="57876" marT="0" marB="0" anchor="b"/>
                </a:tc>
                <a:tc>
                  <a:txBody>
                    <a:bodyPr/>
                    <a:lstStyle/>
                    <a:p>
                      <a:pPr marL="0" marR="0" algn="r">
                        <a:lnSpc>
                          <a:spcPct val="115000"/>
                        </a:lnSpc>
                        <a:spcAft>
                          <a:spcPts val="800"/>
                        </a:spcAft>
                      </a:pPr>
                      <a:r>
                        <a:rPr lang="en-US" sz="1800" kern="0">
                          <a:effectLst/>
                          <a:latin typeface="+mn-lt"/>
                        </a:rPr>
                        <a:t>94.68</a:t>
                      </a:r>
                      <a:endParaRPr lang="en-US" sz="2000" kern="100">
                        <a:effectLst/>
                        <a:latin typeface="+mn-lt"/>
                        <a:ea typeface="Calibri" panose="020F0502020204030204" pitchFamily="34" charset="0"/>
                        <a:cs typeface="Times New Roman" panose="02020603050405020304" pitchFamily="18" charset="0"/>
                      </a:endParaRPr>
                    </a:p>
                  </a:txBody>
                  <a:tcPr marL="57876" marR="57876" marT="0" marB="0" anchor="b"/>
                </a:tc>
                <a:tc>
                  <a:txBody>
                    <a:bodyPr/>
                    <a:lstStyle/>
                    <a:p>
                      <a:pPr marL="0" marR="0" algn="r">
                        <a:lnSpc>
                          <a:spcPct val="115000"/>
                        </a:lnSpc>
                        <a:spcAft>
                          <a:spcPts val="800"/>
                        </a:spcAft>
                      </a:pPr>
                      <a:r>
                        <a:rPr lang="en-US" sz="1800" kern="0">
                          <a:effectLst/>
                          <a:latin typeface="+mn-lt"/>
                        </a:rPr>
                        <a:t>99.8</a:t>
                      </a:r>
                      <a:endParaRPr lang="en-US" sz="2000" kern="100">
                        <a:effectLst/>
                        <a:latin typeface="+mn-lt"/>
                        <a:ea typeface="Calibri" panose="020F0502020204030204" pitchFamily="34" charset="0"/>
                        <a:cs typeface="Times New Roman" panose="02020603050405020304" pitchFamily="18" charset="0"/>
                      </a:endParaRPr>
                    </a:p>
                  </a:txBody>
                  <a:tcPr marL="57876" marR="57876" marT="0" marB="0" anchor="b"/>
                </a:tc>
                <a:tc>
                  <a:txBody>
                    <a:bodyPr/>
                    <a:lstStyle/>
                    <a:p>
                      <a:pPr marL="0" marR="0" algn="r">
                        <a:lnSpc>
                          <a:spcPct val="115000"/>
                        </a:lnSpc>
                        <a:spcAft>
                          <a:spcPts val="800"/>
                        </a:spcAft>
                      </a:pPr>
                      <a:r>
                        <a:rPr lang="en-US" sz="1800" kern="0">
                          <a:effectLst/>
                          <a:latin typeface="+mn-lt"/>
                        </a:rPr>
                        <a:t>94.68</a:t>
                      </a:r>
                      <a:endParaRPr lang="en-US" sz="2000" kern="100">
                        <a:effectLst/>
                        <a:latin typeface="+mn-lt"/>
                        <a:ea typeface="Calibri" panose="020F0502020204030204" pitchFamily="34" charset="0"/>
                        <a:cs typeface="Times New Roman" panose="02020603050405020304" pitchFamily="18" charset="0"/>
                      </a:endParaRPr>
                    </a:p>
                  </a:txBody>
                  <a:tcPr marL="57876" marR="57876" marT="0" marB="0" anchor="b"/>
                </a:tc>
                <a:extLst>
                  <a:ext uri="{0D108BD9-81ED-4DB2-BD59-A6C34878D82A}">
                    <a16:rowId xmlns:a16="http://schemas.microsoft.com/office/drawing/2014/main" val="3305090095"/>
                  </a:ext>
                </a:extLst>
              </a:tr>
              <a:tr h="630163">
                <a:tc>
                  <a:txBody>
                    <a:bodyPr/>
                    <a:lstStyle/>
                    <a:p>
                      <a:pPr marL="0" marR="0">
                        <a:lnSpc>
                          <a:spcPct val="115000"/>
                        </a:lnSpc>
                        <a:spcAft>
                          <a:spcPts val="800"/>
                        </a:spcAft>
                      </a:pPr>
                      <a:r>
                        <a:rPr lang="en-US" sz="1800" kern="0" dirty="0">
                          <a:effectLst/>
                          <a:latin typeface="+mn-lt"/>
                        </a:rPr>
                        <a:t>Depreciation &amp; Amortization</a:t>
                      </a:r>
                      <a:endParaRPr lang="en-US" sz="2000" kern="100" dirty="0">
                        <a:effectLst/>
                        <a:latin typeface="+mn-lt"/>
                        <a:ea typeface="Calibri" panose="020F0502020204030204" pitchFamily="34" charset="0"/>
                        <a:cs typeface="Times New Roman" panose="02020603050405020304" pitchFamily="18" charset="0"/>
                      </a:endParaRPr>
                    </a:p>
                  </a:txBody>
                  <a:tcPr marL="57876" marR="57876" marT="0" marB="0" anchor="b"/>
                </a:tc>
                <a:tc>
                  <a:txBody>
                    <a:bodyPr/>
                    <a:lstStyle/>
                    <a:p>
                      <a:pPr marL="0" marR="0" algn="r">
                        <a:lnSpc>
                          <a:spcPct val="115000"/>
                        </a:lnSpc>
                        <a:spcAft>
                          <a:spcPts val="800"/>
                        </a:spcAft>
                      </a:pPr>
                      <a:r>
                        <a:rPr lang="en-US" sz="1800" kern="0">
                          <a:effectLst/>
                          <a:latin typeface="+mn-lt"/>
                        </a:rPr>
                        <a:t>11.01</a:t>
                      </a:r>
                      <a:endParaRPr lang="en-US" sz="2000" kern="100">
                        <a:effectLst/>
                        <a:latin typeface="+mn-lt"/>
                        <a:ea typeface="Calibri" panose="020F0502020204030204" pitchFamily="34" charset="0"/>
                        <a:cs typeface="Times New Roman" panose="02020603050405020304" pitchFamily="18" charset="0"/>
                      </a:endParaRPr>
                    </a:p>
                  </a:txBody>
                  <a:tcPr marL="57876" marR="57876" marT="0" marB="0" anchor="b"/>
                </a:tc>
                <a:tc>
                  <a:txBody>
                    <a:bodyPr/>
                    <a:lstStyle/>
                    <a:p>
                      <a:pPr marL="0" marR="0" algn="r">
                        <a:lnSpc>
                          <a:spcPct val="115000"/>
                        </a:lnSpc>
                        <a:spcAft>
                          <a:spcPts val="800"/>
                        </a:spcAft>
                      </a:pPr>
                      <a:r>
                        <a:rPr lang="en-US" sz="1800" kern="0">
                          <a:effectLst/>
                          <a:latin typeface="+mn-lt"/>
                        </a:rPr>
                        <a:t>10.95</a:t>
                      </a:r>
                      <a:endParaRPr lang="en-US" sz="2000" kern="100">
                        <a:effectLst/>
                        <a:latin typeface="+mn-lt"/>
                        <a:ea typeface="Calibri" panose="020F0502020204030204" pitchFamily="34" charset="0"/>
                        <a:cs typeface="Times New Roman" panose="02020603050405020304" pitchFamily="18" charset="0"/>
                      </a:endParaRPr>
                    </a:p>
                  </a:txBody>
                  <a:tcPr marL="57876" marR="57876" marT="0" marB="0" anchor="b"/>
                </a:tc>
                <a:tc>
                  <a:txBody>
                    <a:bodyPr/>
                    <a:lstStyle/>
                    <a:p>
                      <a:pPr marL="0" marR="0" algn="r">
                        <a:lnSpc>
                          <a:spcPct val="115000"/>
                        </a:lnSpc>
                        <a:spcAft>
                          <a:spcPts val="800"/>
                        </a:spcAft>
                      </a:pPr>
                      <a:r>
                        <a:rPr lang="en-US" sz="1800" kern="0">
                          <a:effectLst/>
                          <a:latin typeface="+mn-lt"/>
                        </a:rPr>
                        <a:t>11.45</a:t>
                      </a:r>
                      <a:endParaRPr lang="en-US" sz="2000" kern="100">
                        <a:effectLst/>
                        <a:latin typeface="+mn-lt"/>
                        <a:ea typeface="Calibri" panose="020F0502020204030204" pitchFamily="34" charset="0"/>
                        <a:cs typeface="Times New Roman" panose="02020603050405020304" pitchFamily="18" charset="0"/>
                      </a:endParaRPr>
                    </a:p>
                  </a:txBody>
                  <a:tcPr marL="57876" marR="57876" marT="0" marB="0" anchor="b"/>
                </a:tc>
                <a:extLst>
                  <a:ext uri="{0D108BD9-81ED-4DB2-BD59-A6C34878D82A}">
                    <a16:rowId xmlns:a16="http://schemas.microsoft.com/office/drawing/2014/main" val="950426578"/>
                  </a:ext>
                </a:extLst>
              </a:tr>
              <a:tr h="305542">
                <a:tc>
                  <a:txBody>
                    <a:bodyPr/>
                    <a:lstStyle/>
                    <a:p>
                      <a:pPr marL="0" marR="0">
                        <a:lnSpc>
                          <a:spcPct val="115000"/>
                        </a:lnSpc>
                        <a:spcAft>
                          <a:spcPts val="800"/>
                        </a:spcAft>
                      </a:pPr>
                      <a:r>
                        <a:rPr lang="en-US" sz="1800" kern="0" dirty="0">
                          <a:effectLst/>
                          <a:latin typeface="+mn-lt"/>
                        </a:rPr>
                        <a:t>Changes in Working Capital</a:t>
                      </a:r>
                      <a:endParaRPr lang="en-US" sz="2000" kern="100" dirty="0">
                        <a:effectLst/>
                        <a:latin typeface="+mn-lt"/>
                        <a:ea typeface="Calibri" panose="020F0502020204030204" pitchFamily="34" charset="0"/>
                        <a:cs typeface="Times New Roman" panose="02020603050405020304" pitchFamily="18" charset="0"/>
                      </a:endParaRPr>
                    </a:p>
                  </a:txBody>
                  <a:tcPr marL="57876" marR="57876" marT="0" marB="0" anchor="b"/>
                </a:tc>
                <a:tc>
                  <a:txBody>
                    <a:bodyPr/>
                    <a:lstStyle/>
                    <a:p>
                      <a:pPr marL="0" marR="0" algn="r">
                        <a:lnSpc>
                          <a:spcPct val="115000"/>
                        </a:lnSpc>
                        <a:spcAft>
                          <a:spcPts val="800"/>
                        </a:spcAft>
                      </a:pPr>
                      <a:r>
                        <a:rPr lang="en-US" sz="1800" kern="0">
                          <a:effectLst/>
                          <a:latin typeface="+mn-lt"/>
                        </a:rPr>
                        <a:t>-3.22</a:t>
                      </a:r>
                      <a:endParaRPr lang="en-US" sz="2000" kern="100">
                        <a:effectLst/>
                        <a:latin typeface="+mn-lt"/>
                        <a:ea typeface="Calibri" panose="020F0502020204030204" pitchFamily="34" charset="0"/>
                        <a:cs typeface="Times New Roman" panose="02020603050405020304" pitchFamily="18" charset="0"/>
                      </a:endParaRPr>
                    </a:p>
                  </a:txBody>
                  <a:tcPr marL="57876" marR="57876" marT="0" marB="0" anchor="b"/>
                </a:tc>
                <a:tc>
                  <a:txBody>
                    <a:bodyPr/>
                    <a:lstStyle/>
                    <a:p>
                      <a:pPr marL="0" marR="0" algn="r">
                        <a:lnSpc>
                          <a:spcPct val="115000"/>
                        </a:lnSpc>
                        <a:spcAft>
                          <a:spcPts val="800"/>
                        </a:spcAft>
                      </a:pPr>
                      <a:r>
                        <a:rPr lang="en-US" sz="1800" kern="0">
                          <a:effectLst/>
                          <a:latin typeface="+mn-lt"/>
                        </a:rPr>
                        <a:t>-1.34</a:t>
                      </a:r>
                      <a:endParaRPr lang="en-US" sz="2000" kern="100">
                        <a:effectLst/>
                        <a:latin typeface="+mn-lt"/>
                        <a:ea typeface="Calibri" panose="020F0502020204030204" pitchFamily="34" charset="0"/>
                        <a:cs typeface="Times New Roman" panose="02020603050405020304" pitchFamily="18" charset="0"/>
                      </a:endParaRPr>
                    </a:p>
                  </a:txBody>
                  <a:tcPr marL="57876" marR="57876" marT="0" marB="0" anchor="b"/>
                </a:tc>
                <a:tc>
                  <a:txBody>
                    <a:bodyPr/>
                    <a:lstStyle/>
                    <a:p>
                      <a:pPr marL="0" marR="0" algn="r">
                        <a:lnSpc>
                          <a:spcPct val="115000"/>
                        </a:lnSpc>
                        <a:spcAft>
                          <a:spcPts val="800"/>
                        </a:spcAft>
                      </a:pPr>
                      <a:r>
                        <a:rPr lang="en-US" sz="1800" kern="0">
                          <a:effectLst/>
                          <a:latin typeface="+mn-lt"/>
                        </a:rPr>
                        <a:t>-2.1</a:t>
                      </a:r>
                      <a:endParaRPr lang="en-US" sz="2000" kern="100">
                        <a:effectLst/>
                        <a:latin typeface="+mn-lt"/>
                        <a:ea typeface="Calibri" panose="020F0502020204030204" pitchFamily="34" charset="0"/>
                        <a:cs typeface="Times New Roman" panose="02020603050405020304" pitchFamily="18" charset="0"/>
                      </a:endParaRPr>
                    </a:p>
                  </a:txBody>
                  <a:tcPr marL="57876" marR="57876" marT="0" marB="0" anchor="b"/>
                </a:tc>
                <a:extLst>
                  <a:ext uri="{0D108BD9-81ED-4DB2-BD59-A6C34878D82A}">
                    <a16:rowId xmlns:a16="http://schemas.microsoft.com/office/drawing/2014/main" val="930434488"/>
                  </a:ext>
                </a:extLst>
              </a:tr>
              <a:tr h="630163">
                <a:tc>
                  <a:txBody>
                    <a:bodyPr/>
                    <a:lstStyle/>
                    <a:p>
                      <a:pPr marL="0" marR="0">
                        <a:lnSpc>
                          <a:spcPct val="115000"/>
                        </a:lnSpc>
                        <a:spcAft>
                          <a:spcPts val="800"/>
                        </a:spcAft>
                      </a:pPr>
                      <a:r>
                        <a:rPr lang="en-US" sz="1800" kern="0">
                          <a:effectLst/>
                          <a:latin typeface="+mn-lt"/>
                        </a:rPr>
                        <a:t>Net Cash from Operations</a:t>
                      </a:r>
                      <a:endParaRPr lang="en-US" sz="2000" kern="100">
                        <a:effectLst/>
                        <a:latin typeface="+mn-lt"/>
                        <a:ea typeface="Calibri" panose="020F0502020204030204" pitchFamily="34" charset="0"/>
                        <a:cs typeface="Times New Roman" panose="02020603050405020304" pitchFamily="18" charset="0"/>
                      </a:endParaRPr>
                    </a:p>
                  </a:txBody>
                  <a:tcPr marL="57876" marR="57876" marT="0" marB="0" anchor="b"/>
                </a:tc>
                <a:tc>
                  <a:txBody>
                    <a:bodyPr/>
                    <a:lstStyle/>
                    <a:p>
                      <a:pPr marL="0" marR="0" algn="r">
                        <a:lnSpc>
                          <a:spcPct val="115000"/>
                        </a:lnSpc>
                        <a:spcAft>
                          <a:spcPts val="800"/>
                        </a:spcAft>
                      </a:pPr>
                      <a:r>
                        <a:rPr lang="en-US" sz="1800" kern="0">
                          <a:effectLst/>
                          <a:latin typeface="+mn-lt"/>
                        </a:rPr>
                        <a:t>102.47</a:t>
                      </a:r>
                      <a:endParaRPr lang="en-US" sz="2000" kern="100">
                        <a:effectLst/>
                        <a:latin typeface="+mn-lt"/>
                        <a:ea typeface="Calibri" panose="020F0502020204030204" pitchFamily="34" charset="0"/>
                        <a:cs typeface="Times New Roman" panose="02020603050405020304" pitchFamily="18" charset="0"/>
                      </a:endParaRPr>
                    </a:p>
                  </a:txBody>
                  <a:tcPr marL="57876" marR="57876" marT="0" marB="0" anchor="b"/>
                </a:tc>
                <a:tc>
                  <a:txBody>
                    <a:bodyPr/>
                    <a:lstStyle/>
                    <a:p>
                      <a:pPr marL="0" marR="0" algn="r">
                        <a:lnSpc>
                          <a:spcPct val="115000"/>
                        </a:lnSpc>
                        <a:spcAft>
                          <a:spcPts val="800"/>
                        </a:spcAft>
                      </a:pPr>
                      <a:r>
                        <a:rPr lang="en-US" sz="1800" kern="0">
                          <a:effectLst/>
                          <a:latin typeface="+mn-lt"/>
                        </a:rPr>
                        <a:t>109.41</a:t>
                      </a:r>
                      <a:endParaRPr lang="en-US" sz="2000" kern="100">
                        <a:effectLst/>
                        <a:latin typeface="+mn-lt"/>
                        <a:ea typeface="Calibri" panose="020F0502020204030204" pitchFamily="34" charset="0"/>
                        <a:cs typeface="Times New Roman" panose="02020603050405020304" pitchFamily="18" charset="0"/>
                      </a:endParaRPr>
                    </a:p>
                  </a:txBody>
                  <a:tcPr marL="57876" marR="57876" marT="0" marB="0" anchor="b"/>
                </a:tc>
                <a:tc>
                  <a:txBody>
                    <a:bodyPr/>
                    <a:lstStyle/>
                    <a:p>
                      <a:pPr marL="0" marR="0" algn="r">
                        <a:lnSpc>
                          <a:spcPct val="115000"/>
                        </a:lnSpc>
                        <a:spcAft>
                          <a:spcPts val="800"/>
                        </a:spcAft>
                      </a:pPr>
                      <a:r>
                        <a:rPr lang="en-US" sz="1800" kern="0">
                          <a:effectLst/>
                          <a:latin typeface="+mn-lt"/>
                        </a:rPr>
                        <a:t>104.03</a:t>
                      </a:r>
                      <a:endParaRPr lang="en-US" sz="2000" kern="100">
                        <a:effectLst/>
                        <a:latin typeface="+mn-lt"/>
                        <a:ea typeface="Calibri" panose="020F0502020204030204" pitchFamily="34" charset="0"/>
                        <a:cs typeface="Times New Roman" panose="02020603050405020304" pitchFamily="18" charset="0"/>
                      </a:endParaRPr>
                    </a:p>
                  </a:txBody>
                  <a:tcPr marL="57876" marR="57876" marT="0" marB="0" anchor="b"/>
                </a:tc>
                <a:extLst>
                  <a:ext uri="{0D108BD9-81ED-4DB2-BD59-A6C34878D82A}">
                    <a16:rowId xmlns:a16="http://schemas.microsoft.com/office/drawing/2014/main" val="3231278440"/>
                  </a:ext>
                </a:extLst>
              </a:tr>
              <a:tr h="630163">
                <a:tc>
                  <a:txBody>
                    <a:bodyPr/>
                    <a:lstStyle/>
                    <a:p>
                      <a:pPr marL="0" marR="0">
                        <a:lnSpc>
                          <a:spcPct val="115000"/>
                        </a:lnSpc>
                        <a:spcAft>
                          <a:spcPts val="800"/>
                        </a:spcAft>
                      </a:pPr>
                      <a:r>
                        <a:rPr lang="en-US" sz="1800" kern="0">
                          <a:effectLst/>
                          <a:latin typeface="+mn-lt"/>
                        </a:rPr>
                        <a:t>Cash Flow from Investing Activities</a:t>
                      </a:r>
                      <a:endParaRPr lang="en-US" sz="2000" kern="100">
                        <a:effectLst/>
                        <a:latin typeface="+mn-lt"/>
                        <a:ea typeface="Calibri" panose="020F0502020204030204" pitchFamily="34" charset="0"/>
                        <a:cs typeface="Times New Roman" panose="02020603050405020304" pitchFamily="18" charset="0"/>
                      </a:endParaRPr>
                    </a:p>
                  </a:txBody>
                  <a:tcPr marL="57876" marR="57876" marT="0" marB="0" anchor="b"/>
                </a:tc>
                <a:tc>
                  <a:txBody>
                    <a:bodyPr/>
                    <a:lstStyle/>
                    <a:p>
                      <a:pPr>
                        <a:lnSpc>
                          <a:spcPct val="115000"/>
                        </a:lnSpc>
                      </a:pPr>
                      <a:endParaRPr lang="en-US" sz="2000" kern="100" dirty="0">
                        <a:effectLst/>
                        <a:latin typeface="+mn-lt"/>
                        <a:cs typeface="Times New Roman" panose="02020603050405020304" pitchFamily="18" charset="0"/>
                      </a:endParaRPr>
                    </a:p>
                  </a:txBody>
                  <a:tcPr marL="57876" marR="57876" marT="0" marB="0" anchor="b"/>
                </a:tc>
                <a:tc>
                  <a:txBody>
                    <a:bodyPr/>
                    <a:lstStyle/>
                    <a:p>
                      <a:pPr>
                        <a:lnSpc>
                          <a:spcPct val="115000"/>
                        </a:lnSpc>
                      </a:pPr>
                      <a:endParaRPr lang="en-US" sz="2000" kern="100">
                        <a:effectLst/>
                        <a:latin typeface="+mn-lt"/>
                        <a:cs typeface="Times New Roman" panose="02020603050405020304" pitchFamily="18" charset="0"/>
                      </a:endParaRPr>
                    </a:p>
                  </a:txBody>
                  <a:tcPr marL="57876" marR="57876" marT="0" marB="0" anchor="b"/>
                </a:tc>
                <a:tc>
                  <a:txBody>
                    <a:bodyPr/>
                    <a:lstStyle/>
                    <a:p>
                      <a:pPr>
                        <a:lnSpc>
                          <a:spcPct val="115000"/>
                        </a:lnSpc>
                      </a:pPr>
                      <a:endParaRPr lang="en-US" sz="2000" kern="100">
                        <a:effectLst/>
                        <a:latin typeface="+mn-lt"/>
                        <a:cs typeface="Times New Roman" panose="02020603050405020304" pitchFamily="18" charset="0"/>
                      </a:endParaRPr>
                    </a:p>
                  </a:txBody>
                  <a:tcPr marL="57876" marR="57876" marT="0" marB="0" anchor="b"/>
                </a:tc>
                <a:extLst>
                  <a:ext uri="{0D108BD9-81ED-4DB2-BD59-A6C34878D82A}">
                    <a16:rowId xmlns:a16="http://schemas.microsoft.com/office/drawing/2014/main" val="4068027814"/>
                  </a:ext>
                </a:extLst>
              </a:tr>
              <a:tr h="954785">
                <a:tc>
                  <a:txBody>
                    <a:bodyPr/>
                    <a:lstStyle/>
                    <a:p>
                      <a:pPr marL="0" marR="0">
                        <a:lnSpc>
                          <a:spcPct val="115000"/>
                        </a:lnSpc>
                        <a:spcAft>
                          <a:spcPts val="800"/>
                        </a:spcAft>
                      </a:pPr>
                      <a:r>
                        <a:rPr lang="en-US" sz="1800" kern="0">
                          <a:effectLst/>
                          <a:latin typeface="+mn-lt"/>
                        </a:rPr>
                        <a:t>Capital Expenditures (CapEx)</a:t>
                      </a:r>
                      <a:endParaRPr lang="en-US" sz="2000" kern="100">
                        <a:effectLst/>
                        <a:latin typeface="+mn-lt"/>
                        <a:ea typeface="Calibri" panose="020F0502020204030204" pitchFamily="34" charset="0"/>
                        <a:cs typeface="Times New Roman" panose="02020603050405020304" pitchFamily="18" charset="0"/>
                      </a:endParaRPr>
                    </a:p>
                  </a:txBody>
                  <a:tcPr marL="57876" marR="57876" marT="0" marB="0" anchor="b"/>
                </a:tc>
                <a:tc>
                  <a:txBody>
                    <a:bodyPr/>
                    <a:lstStyle/>
                    <a:p>
                      <a:pPr marL="0" marR="0" algn="r">
                        <a:lnSpc>
                          <a:spcPct val="115000"/>
                        </a:lnSpc>
                        <a:spcAft>
                          <a:spcPts val="800"/>
                        </a:spcAft>
                      </a:pPr>
                      <a:r>
                        <a:rPr lang="en-US" sz="1800" kern="0" dirty="0">
                          <a:effectLst/>
                          <a:latin typeface="+mn-lt"/>
                        </a:rPr>
                        <a:t>-11.04</a:t>
                      </a:r>
                      <a:endParaRPr lang="en-US" sz="2000" kern="100" dirty="0">
                        <a:effectLst/>
                        <a:latin typeface="+mn-lt"/>
                        <a:ea typeface="Calibri" panose="020F0502020204030204" pitchFamily="34" charset="0"/>
                        <a:cs typeface="Times New Roman" panose="02020603050405020304" pitchFamily="18" charset="0"/>
                      </a:endParaRPr>
                    </a:p>
                  </a:txBody>
                  <a:tcPr marL="57876" marR="57876" marT="0" marB="0" anchor="b"/>
                </a:tc>
                <a:tc>
                  <a:txBody>
                    <a:bodyPr/>
                    <a:lstStyle/>
                    <a:p>
                      <a:pPr marL="0" marR="0" algn="r">
                        <a:lnSpc>
                          <a:spcPct val="115000"/>
                        </a:lnSpc>
                        <a:spcAft>
                          <a:spcPts val="800"/>
                        </a:spcAft>
                      </a:pPr>
                      <a:r>
                        <a:rPr lang="en-US" sz="1800" kern="0">
                          <a:effectLst/>
                          <a:latin typeface="+mn-lt"/>
                        </a:rPr>
                        <a:t>-10.92</a:t>
                      </a:r>
                      <a:endParaRPr lang="en-US" sz="2000" kern="100">
                        <a:effectLst/>
                        <a:latin typeface="+mn-lt"/>
                        <a:ea typeface="Calibri" panose="020F0502020204030204" pitchFamily="34" charset="0"/>
                        <a:cs typeface="Times New Roman" panose="02020603050405020304" pitchFamily="18" charset="0"/>
                      </a:endParaRPr>
                    </a:p>
                  </a:txBody>
                  <a:tcPr marL="57876" marR="57876" marT="0" marB="0" anchor="b"/>
                </a:tc>
                <a:tc>
                  <a:txBody>
                    <a:bodyPr/>
                    <a:lstStyle/>
                    <a:p>
                      <a:pPr marL="0" marR="0" algn="r">
                        <a:lnSpc>
                          <a:spcPct val="115000"/>
                        </a:lnSpc>
                        <a:spcAft>
                          <a:spcPts val="800"/>
                        </a:spcAft>
                      </a:pPr>
                      <a:r>
                        <a:rPr lang="en-US" sz="1800" kern="0">
                          <a:effectLst/>
                          <a:latin typeface="+mn-lt"/>
                        </a:rPr>
                        <a:t>-10.87</a:t>
                      </a:r>
                      <a:endParaRPr lang="en-US" sz="2000" kern="100">
                        <a:effectLst/>
                        <a:latin typeface="+mn-lt"/>
                        <a:ea typeface="Calibri" panose="020F0502020204030204" pitchFamily="34" charset="0"/>
                        <a:cs typeface="Times New Roman" panose="02020603050405020304" pitchFamily="18" charset="0"/>
                      </a:endParaRPr>
                    </a:p>
                  </a:txBody>
                  <a:tcPr marL="57876" marR="57876" marT="0" marB="0" anchor="b"/>
                </a:tc>
                <a:extLst>
                  <a:ext uri="{0D108BD9-81ED-4DB2-BD59-A6C34878D82A}">
                    <a16:rowId xmlns:a16="http://schemas.microsoft.com/office/drawing/2014/main" val="1057980749"/>
                  </a:ext>
                </a:extLst>
              </a:tr>
              <a:tr h="305542">
                <a:tc>
                  <a:txBody>
                    <a:bodyPr/>
                    <a:lstStyle/>
                    <a:p>
                      <a:pPr marL="0" marR="0">
                        <a:lnSpc>
                          <a:spcPct val="115000"/>
                        </a:lnSpc>
                        <a:spcAft>
                          <a:spcPts val="800"/>
                        </a:spcAft>
                      </a:pPr>
                      <a:r>
                        <a:rPr lang="en-US" sz="1800" kern="0">
                          <a:effectLst/>
                          <a:latin typeface="+mn-lt"/>
                        </a:rPr>
                        <a:t>Acquisitions &amp; Investments</a:t>
                      </a:r>
                      <a:endParaRPr lang="en-US" sz="2000" kern="100">
                        <a:effectLst/>
                        <a:latin typeface="+mn-lt"/>
                        <a:ea typeface="Calibri" panose="020F0502020204030204" pitchFamily="34" charset="0"/>
                        <a:cs typeface="Times New Roman" panose="02020603050405020304" pitchFamily="18" charset="0"/>
                      </a:endParaRPr>
                    </a:p>
                  </a:txBody>
                  <a:tcPr marL="57876" marR="57876" marT="0" marB="0" anchor="b"/>
                </a:tc>
                <a:tc>
                  <a:txBody>
                    <a:bodyPr/>
                    <a:lstStyle/>
                    <a:p>
                      <a:pPr marL="0" marR="0" algn="r">
                        <a:lnSpc>
                          <a:spcPct val="115000"/>
                        </a:lnSpc>
                        <a:spcAft>
                          <a:spcPts val="800"/>
                        </a:spcAft>
                      </a:pPr>
                      <a:r>
                        <a:rPr lang="en-US" sz="1800" kern="0" dirty="0">
                          <a:effectLst/>
                          <a:latin typeface="+mn-lt"/>
                        </a:rPr>
                        <a:t>-2.35</a:t>
                      </a:r>
                      <a:endParaRPr lang="en-US" sz="2000" kern="100" dirty="0">
                        <a:effectLst/>
                        <a:latin typeface="+mn-lt"/>
                        <a:ea typeface="Calibri" panose="020F0502020204030204" pitchFamily="34" charset="0"/>
                        <a:cs typeface="Times New Roman" panose="02020603050405020304" pitchFamily="18" charset="0"/>
                      </a:endParaRPr>
                    </a:p>
                  </a:txBody>
                  <a:tcPr marL="57876" marR="57876" marT="0" marB="0" anchor="b"/>
                </a:tc>
                <a:tc>
                  <a:txBody>
                    <a:bodyPr/>
                    <a:lstStyle/>
                    <a:p>
                      <a:pPr marL="0" marR="0" algn="r">
                        <a:lnSpc>
                          <a:spcPct val="115000"/>
                        </a:lnSpc>
                        <a:spcAft>
                          <a:spcPts val="800"/>
                        </a:spcAft>
                      </a:pPr>
                      <a:r>
                        <a:rPr lang="en-US" sz="1800" kern="0" dirty="0">
                          <a:effectLst/>
                          <a:latin typeface="+mn-lt"/>
                        </a:rPr>
                        <a:t>-2.89</a:t>
                      </a:r>
                      <a:endParaRPr lang="en-US" sz="2000" kern="100" dirty="0">
                        <a:effectLst/>
                        <a:latin typeface="+mn-lt"/>
                        <a:ea typeface="Calibri" panose="020F0502020204030204" pitchFamily="34" charset="0"/>
                        <a:cs typeface="Times New Roman" panose="02020603050405020304" pitchFamily="18" charset="0"/>
                      </a:endParaRPr>
                    </a:p>
                  </a:txBody>
                  <a:tcPr marL="57876" marR="57876" marT="0" marB="0" anchor="b"/>
                </a:tc>
                <a:tc>
                  <a:txBody>
                    <a:bodyPr/>
                    <a:lstStyle/>
                    <a:p>
                      <a:pPr marL="0" marR="0" algn="r">
                        <a:lnSpc>
                          <a:spcPct val="115000"/>
                        </a:lnSpc>
                        <a:spcAft>
                          <a:spcPts val="800"/>
                        </a:spcAft>
                      </a:pPr>
                      <a:r>
                        <a:rPr lang="en-US" sz="1800" kern="0">
                          <a:effectLst/>
                          <a:latin typeface="+mn-lt"/>
                        </a:rPr>
                        <a:t>-3.12</a:t>
                      </a:r>
                      <a:endParaRPr lang="en-US" sz="2000" kern="100">
                        <a:effectLst/>
                        <a:latin typeface="+mn-lt"/>
                        <a:ea typeface="Calibri" panose="020F0502020204030204" pitchFamily="34" charset="0"/>
                        <a:cs typeface="Times New Roman" panose="02020603050405020304" pitchFamily="18" charset="0"/>
                      </a:endParaRPr>
                    </a:p>
                  </a:txBody>
                  <a:tcPr marL="57876" marR="57876" marT="0" marB="0" anchor="b"/>
                </a:tc>
                <a:extLst>
                  <a:ext uri="{0D108BD9-81ED-4DB2-BD59-A6C34878D82A}">
                    <a16:rowId xmlns:a16="http://schemas.microsoft.com/office/drawing/2014/main" val="2072881480"/>
                  </a:ext>
                </a:extLst>
              </a:tr>
              <a:tr h="954785">
                <a:tc>
                  <a:txBody>
                    <a:bodyPr/>
                    <a:lstStyle/>
                    <a:p>
                      <a:pPr marL="0" marR="0">
                        <a:lnSpc>
                          <a:spcPct val="115000"/>
                        </a:lnSpc>
                        <a:spcAft>
                          <a:spcPts val="800"/>
                        </a:spcAft>
                      </a:pPr>
                      <a:r>
                        <a:rPr lang="en-US" sz="1800" kern="0">
                          <a:effectLst/>
                          <a:latin typeface="+mn-lt"/>
                        </a:rPr>
                        <a:t>Net Cash from Investing</a:t>
                      </a:r>
                      <a:endParaRPr lang="en-US" sz="2000" kern="100">
                        <a:effectLst/>
                        <a:latin typeface="+mn-lt"/>
                        <a:ea typeface="Calibri" panose="020F0502020204030204" pitchFamily="34" charset="0"/>
                        <a:cs typeface="Times New Roman" panose="02020603050405020304" pitchFamily="18" charset="0"/>
                      </a:endParaRPr>
                    </a:p>
                  </a:txBody>
                  <a:tcPr marL="57876" marR="57876" marT="0" marB="0" anchor="b"/>
                </a:tc>
                <a:tc>
                  <a:txBody>
                    <a:bodyPr/>
                    <a:lstStyle/>
                    <a:p>
                      <a:pPr marL="0" marR="0" algn="r">
                        <a:lnSpc>
                          <a:spcPct val="115000"/>
                        </a:lnSpc>
                        <a:spcAft>
                          <a:spcPts val="800"/>
                        </a:spcAft>
                      </a:pPr>
                      <a:r>
                        <a:rPr lang="en-US" sz="1800" kern="0" dirty="0">
                          <a:effectLst/>
                          <a:latin typeface="+mn-lt"/>
                        </a:rPr>
                        <a:t>-13.39</a:t>
                      </a:r>
                      <a:endParaRPr lang="en-US" sz="2000" kern="100" dirty="0">
                        <a:effectLst/>
                        <a:latin typeface="+mn-lt"/>
                        <a:ea typeface="Calibri" panose="020F0502020204030204" pitchFamily="34" charset="0"/>
                        <a:cs typeface="Times New Roman" panose="02020603050405020304" pitchFamily="18" charset="0"/>
                      </a:endParaRPr>
                    </a:p>
                  </a:txBody>
                  <a:tcPr marL="57876" marR="57876" marT="0" marB="0" anchor="b"/>
                </a:tc>
                <a:tc>
                  <a:txBody>
                    <a:bodyPr/>
                    <a:lstStyle/>
                    <a:p>
                      <a:pPr marL="0" marR="0" algn="r">
                        <a:lnSpc>
                          <a:spcPct val="115000"/>
                        </a:lnSpc>
                        <a:spcAft>
                          <a:spcPts val="800"/>
                        </a:spcAft>
                      </a:pPr>
                      <a:r>
                        <a:rPr lang="en-US" sz="1800" kern="0">
                          <a:effectLst/>
                          <a:latin typeface="+mn-lt"/>
                        </a:rPr>
                        <a:t>-13.81</a:t>
                      </a:r>
                      <a:endParaRPr lang="en-US" sz="2000" kern="100">
                        <a:effectLst/>
                        <a:latin typeface="+mn-lt"/>
                        <a:ea typeface="Calibri" panose="020F0502020204030204" pitchFamily="34" charset="0"/>
                        <a:cs typeface="Times New Roman" panose="02020603050405020304" pitchFamily="18" charset="0"/>
                      </a:endParaRPr>
                    </a:p>
                  </a:txBody>
                  <a:tcPr marL="57876" marR="57876" marT="0" marB="0" anchor="b"/>
                </a:tc>
                <a:tc>
                  <a:txBody>
                    <a:bodyPr/>
                    <a:lstStyle/>
                    <a:p>
                      <a:pPr marL="0" marR="0" algn="r">
                        <a:lnSpc>
                          <a:spcPct val="115000"/>
                        </a:lnSpc>
                        <a:spcAft>
                          <a:spcPts val="800"/>
                        </a:spcAft>
                      </a:pPr>
                      <a:r>
                        <a:rPr lang="en-US" sz="1800" kern="0">
                          <a:effectLst/>
                          <a:latin typeface="+mn-lt"/>
                        </a:rPr>
                        <a:t>-13.99</a:t>
                      </a:r>
                      <a:endParaRPr lang="en-US" sz="2000" kern="100">
                        <a:effectLst/>
                        <a:latin typeface="+mn-lt"/>
                        <a:ea typeface="Calibri" panose="020F0502020204030204" pitchFamily="34" charset="0"/>
                        <a:cs typeface="Times New Roman" panose="02020603050405020304" pitchFamily="18" charset="0"/>
                      </a:endParaRPr>
                    </a:p>
                  </a:txBody>
                  <a:tcPr marL="57876" marR="57876" marT="0" marB="0" anchor="b"/>
                </a:tc>
                <a:extLst>
                  <a:ext uri="{0D108BD9-81ED-4DB2-BD59-A6C34878D82A}">
                    <a16:rowId xmlns:a16="http://schemas.microsoft.com/office/drawing/2014/main" val="4271254056"/>
                  </a:ext>
                </a:extLst>
              </a:tr>
              <a:tr h="630163">
                <a:tc>
                  <a:txBody>
                    <a:bodyPr/>
                    <a:lstStyle/>
                    <a:p>
                      <a:pPr marL="0" marR="0">
                        <a:lnSpc>
                          <a:spcPct val="115000"/>
                        </a:lnSpc>
                        <a:spcAft>
                          <a:spcPts val="800"/>
                        </a:spcAft>
                      </a:pPr>
                      <a:r>
                        <a:rPr lang="en-US" sz="1800" kern="0">
                          <a:effectLst/>
                          <a:latin typeface="+mn-lt"/>
                        </a:rPr>
                        <a:t>Cash Flow from Financing Activities</a:t>
                      </a:r>
                      <a:endParaRPr lang="en-US" sz="2000" kern="100">
                        <a:effectLst/>
                        <a:latin typeface="+mn-lt"/>
                        <a:ea typeface="Calibri" panose="020F0502020204030204" pitchFamily="34" charset="0"/>
                        <a:cs typeface="Times New Roman" panose="02020603050405020304" pitchFamily="18" charset="0"/>
                      </a:endParaRPr>
                    </a:p>
                  </a:txBody>
                  <a:tcPr marL="57876" marR="57876" marT="0" marB="0" anchor="b"/>
                </a:tc>
                <a:tc>
                  <a:txBody>
                    <a:bodyPr/>
                    <a:lstStyle/>
                    <a:p>
                      <a:pPr>
                        <a:lnSpc>
                          <a:spcPct val="115000"/>
                        </a:lnSpc>
                      </a:pPr>
                      <a:endParaRPr lang="en-US" sz="2000" kern="100" dirty="0">
                        <a:effectLst/>
                        <a:latin typeface="+mn-lt"/>
                        <a:cs typeface="Times New Roman" panose="02020603050405020304" pitchFamily="18" charset="0"/>
                      </a:endParaRPr>
                    </a:p>
                  </a:txBody>
                  <a:tcPr marL="57876" marR="57876" marT="0" marB="0" anchor="b"/>
                </a:tc>
                <a:tc>
                  <a:txBody>
                    <a:bodyPr/>
                    <a:lstStyle/>
                    <a:p>
                      <a:pPr>
                        <a:lnSpc>
                          <a:spcPct val="115000"/>
                        </a:lnSpc>
                      </a:pPr>
                      <a:endParaRPr lang="en-US" sz="2000" kern="100">
                        <a:effectLst/>
                        <a:latin typeface="+mn-lt"/>
                        <a:cs typeface="Times New Roman" panose="02020603050405020304" pitchFamily="18" charset="0"/>
                      </a:endParaRPr>
                    </a:p>
                  </a:txBody>
                  <a:tcPr marL="57876" marR="57876" marT="0" marB="0" anchor="b"/>
                </a:tc>
                <a:tc>
                  <a:txBody>
                    <a:bodyPr/>
                    <a:lstStyle/>
                    <a:p>
                      <a:pPr>
                        <a:lnSpc>
                          <a:spcPct val="115000"/>
                        </a:lnSpc>
                      </a:pPr>
                      <a:endParaRPr lang="en-US" sz="2000" kern="100" dirty="0">
                        <a:effectLst/>
                        <a:latin typeface="+mn-lt"/>
                        <a:cs typeface="Times New Roman" panose="02020603050405020304" pitchFamily="18" charset="0"/>
                      </a:endParaRPr>
                    </a:p>
                  </a:txBody>
                  <a:tcPr marL="57876" marR="57876" marT="0" marB="0" anchor="b"/>
                </a:tc>
                <a:extLst>
                  <a:ext uri="{0D108BD9-81ED-4DB2-BD59-A6C34878D82A}">
                    <a16:rowId xmlns:a16="http://schemas.microsoft.com/office/drawing/2014/main" val="3387333767"/>
                  </a:ext>
                </a:extLst>
              </a:tr>
              <a:tr h="954785">
                <a:tc>
                  <a:txBody>
                    <a:bodyPr/>
                    <a:lstStyle/>
                    <a:p>
                      <a:pPr marL="0" marR="0">
                        <a:lnSpc>
                          <a:spcPct val="115000"/>
                        </a:lnSpc>
                        <a:spcAft>
                          <a:spcPts val="800"/>
                        </a:spcAft>
                      </a:pPr>
                      <a:r>
                        <a:rPr lang="en-US" sz="1800" kern="0">
                          <a:effectLst/>
                          <a:latin typeface="+mn-lt"/>
                        </a:rPr>
                        <a:t>Dividends Paid</a:t>
                      </a:r>
                      <a:endParaRPr lang="en-US" sz="2000" kern="100">
                        <a:effectLst/>
                        <a:latin typeface="+mn-lt"/>
                        <a:ea typeface="Calibri" panose="020F0502020204030204" pitchFamily="34" charset="0"/>
                        <a:cs typeface="Times New Roman" panose="02020603050405020304" pitchFamily="18" charset="0"/>
                      </a:endParaRPr>
                    </a:p>
                  </a:txBody>
                  <a:tcPr marL="57876" marR="57876" marT="0" marB="0" anchor="b"/>
                </a:tc>
                <a:tc>
                  <a:txBody>
                    <a:bodyPr/>
                    <a:lstStyle/>
                    <a:p>
                      <a:pPr marL="0" marR="0" algn="r">
                        <a:lnSpc>
                          <a:spcPct val="115000"/>
                        </a:lnSpc>
                        <a:spcAft>
                          <a:spcPts val="800"/>
                        </a:spcAft>
                      </a:pPr>
                      <a:r>
                        <a:rPr lang="en-US" sz="1800" kern="0">
                          <a:effectLst/>
                          <a:latin typeface="+mn-lt"/>
                        </a:rPr>
                        <a:t>-14.46</a:t>
                      </a:r>
                      <a:endParaRPr lang="en-US" sz="2000" kern="100">
                        <a:effectLst/>
                        <a:latin typeface="+mn-lt"/>
                        <a:ea typeface="Calibri" panose="020F0502020204030204" pitchFamily="34" charset="0"/>
                        <a:cs typeface="Times New Roman" panose="02020603050405020304" pitchFamily="18" charset="0"/>
                      </a:endParaRPr>
                    </a:p>
                  </a:txBody>
                  <a:tcPr marL="57876" marR="57876" marT="0" marB="0" anchor="b"/>
                </a:tc>
                <a:tc>
                  <a:txBody>
                    <a:bodyPr/>
                    <a:lstStyle/>
                    <a:p>
                      <a:pPr marL="0" marR="0" algn="r">
                        <a:lnSpc>
                          <a:spcPct val="115000"/>
                        </a:lnSpc>
                        <a:spcAft>
                          <a:spcPts val="800"/>
                        </a:spcAft>
                      </a:pPr>
                      <a:r>
                        <a:rPr lang="en-US" sz="1800" kern="0">
                          <a:effectLst/>
                          <a:latin typeface="+mn-lt"/>
                        </a:rPr>
                        <a:t>-14.84</a:t>
                      </a:r>
                      <a:endParaRPr lang="en-US" sz="2000" kern="100">
                        <a:effectLst/>
                        <a:latin typeface="+mn-lt"/>
                        <a:ea typeface="Calibri" panose="020F0502020204030204" pitchFamily="34" charset="0"/>
                        <a:cs typeface="Times New Roman" panose="02020603050405020304" pitchFamily="18" charset="0"/>
                      </a:endParaRPr>
                    </a:p>
                  </a:txBody>
                  <a:tcPr marL="57876" marR="57876" marT="0" marB="0" anchor="b"/>
                </a:tc>
                <a:tc>
                  <a:txBody>
                    <a:bodyPr/>
                    <a:lstStyle/>
                    <a:p>
                      <a:pPr marL="0" marR="0" algn="r">
                        <a:lnSpc>
                          <a:spcPct val="115000"/>
                        </a:lnSpc>
                        <a:spcAft>
                          <a:spcPts val="800"/>
                        </a:spcAft>
                      </a:pPr>
                      <a:r>
                        <a:rPr lang="en-US" sz="1800" kern="0" dirty="0">
                          <a:effectLst/>
                          <a:latin typeface="+mn-lt"/>
                        </a:rPr>
                        <a:t>-14.98</a:t>
                      </a:r>
                      <a:endParaRPr lang="en-US" sz="2000" kern="100" dirty="0">
                        <a:effectLst/>
                        <a:latin typeface="+mn-lt"/>
                        <a:ea typeface="Calibri" panose="020F0502020204030204" pitchFamily="34" charset="0"/>
                        <a:cs typeface="Times New Roman" panose="02020603050405020304" pitchFamily="18" charset="0"/>
                      </a:endParaRPr>
                    </a:p>
                  </a:txBody>
                  <a:tcPr marL="57876" marR="57876" marT="0" marB="0" anchor="b"/>
                </a:tc>
                <a:extLst>
                  <a:ext uri="{0D108BD9-81ED-4DB2-BD59-A6C34878D82A}">
                    <a16:rowId xmlns:a16="http://schemas.microsoft.com/office/drawing/2014/main" val="2838559275"/>
                  </a:ext>
                </a:extLst>
              </a:tr>
              <a:tr h="305542">
                <a:tc>
                  <a:txBody>
                    <a:bodyPr/>
                    <a:lstStyle/>
                    <a:p>
                      <a:pPr marL="0" marR="0">
                        <a:lnSpc>
                          <a:spcPct val="115000"/>
                        </a:lnSpc>
                        <a:spcAft>
                          <a:spcPts val="800"/>
                        </a:spcAft>
                      </a:pPr>
                      <a:r>
                        <a:rPr lang="en-US" sz="1800" kern="0">
                          <a:effectLst/>
                          <a:latin typeface="+mn-lt"/>
                        </a:rPr>
                        <a:t>Share Buybacks</a:t>
                      </a:r>
                      <a:endParaRPr lang="en-US" sz="2000" kern="100">
                        <a:effectLst/>
                        <a:latin typeface="+mn-lt"/>
                        <a:ea typeface="Calibri" panose="020F0502020204030204" pitchFamily="34" charset="0"/>
                        <a:cs typeface="Times New Roman" panose="02020603050405020304" pitchFamily="18" charset="0"/>
                      </a:endParaRPr>
                    </a:p>
                  </a:txBody>
                  <a:tcPr marL="57876" marR="57876" marT="0" marB="0" anchor="b"/>
                </a:tc>
                <a:tc>
                  <a:txBody>
                    <a:bodyPr/>
                    <a:lstStyle/>
                    <a:p>
                      <a:pPr marL="0" marR="0" algn="r">
                        <a:lnSpc>
                          <a:spcPct val="115000"/>
                        </a:lnSpc>
                        <a:spcAft>
                          <a:spcPts val="800"/>
                        </a:spcAft>
                      </a:pPr>
                      <a:r>
                        <a:rPr lang="en-US" sz="1800" kern="0" dirty="0">
                          <a:effectLst/>
                          <a:latin typeface="+mn-lt"/>
                        </a:rPr>
                        <a:t>-85.06</a:t>
                      </a:r>
                      <a:endParaRPr lang="en-US" sz="2000" kern="100" dirty="0">
                        <a:effectLst/>
                        <a:latin typeface="+mn-lt"/>
                        <a:ea typeface="Calibri" panose="020F0502020204030204" pitchFamily="34" charset="0"/>
                        <a:cs typeface="Times New Roman" panose="02020603050405020304" pitchFamily="18" charset="0"/>
                      </a:endParaRPr>
                    </a:p>
                  </a:txBody>
                  <a:tcPr marL="57876" marR="57876" marT="0" marB="0" anchor="b"/>
                </a:tc>
                <a:tc>
                  <a:txBody>
                    <a:bodyPr/>
                    <a:lstStyle/>
                    <a:p>
                      <a:pPr marL="0" marR="0" algn="r">
                        <a:lnSpc>
                          <a:spcPct val="115000"/>
                        </a:lnSpc>
                        <a:spcAft>
                          <a:spcPts val="800"/>
                        </a:spcAft>
                      </a:pPr>
                      <a:r>
                        <a:rPr lang="en-US" sz="1800" kern="0">
                          <a:effectLst/>
                          <a:latin typeface="+mn-lt"/>
                        </a:rPr>
                        <a:t>-90.2</a:t>
                      </a:r>
                      <a:endParaRPr lang="en-US" sz="2000" kern="100">
                        <a:effectLst/>
                        <a:latin typeface="+mn-lt"/>
                        <a:ea typeface="Calibri" panose="020F0502020204030204" pitchFamily="34" charset="0"/>
                        <a:cs typeface="Times New Roman" panose="02020603050405020304" pitchFamily="18" charset="0"/>
                      </a:endParaRPr>
                    </a:p>
                  </a:txBody>
                  <a:tcPr marL="57876" marR="57876" marT="0" marB="0" anchor="b"/>
                </a:tc>
                <a:tc>
                  <a:txBody>
                    <a:bodyPr/>
                    <a:lstStyle/>
                    <a:p>
                      <a:pPr marL="0" marR="0" algn="r">
                        <a:lnSpc>
                          <a:spcPct val="115000"/>
                        </a:lnSpc>
                        <a:spcAft>
                          <a:spcPts val="800"/>
                        </a:spcAft>
                      </a:pPr>
                      <a:r>
                        <a:rPr lang="en-US" sz="1800" kern="0" dirty="0">
                          <a:effectLst/>
                          <a:latin typeface="+mn-lt"/>
                        </a:rPr>
                        <a:t>-82.4</a:t>
                      </a:r>
                      <a:endParaRPr lang="en-US" sz="2000" kern="100" dirty="0">
                        <a:effectLst/>
                        <a:latin typeface="+mn-lt"/>
                        <a:ea typeface="Calibri" panose="020F0502020204030204" pitchFamily="34" charset="0"/>
                        <a:cs typeface="Times New Roman" panose="02020603050405020304" pitchFamily="18" charset="0"/>
                      </a:endParaRPr>
                    </a:p>
                  </a:txBody>
                  <a:tcPr marL="57876" marR="57876" marT="0" marB="0" anchor="b"/>
                </a:tc>
                <a:extLst>
                  <a:ext uri="{0D108BD9-81ED-4DB2-BD59-A6C34878D82A}">
                    <a16:rowId xmlns:a16="http://schemas.microsoft.com/office/drawing/2014/main" val="232467854"/>
                  </a:ext>
                </a:extLst>
              </a:tr>
              <a:tr h="954785">
                <a:tc>
                  <a:txBody>
                    <a:bodyPr/>
                    <a:lstStyle/>
                    <a:p>
                      <a:pPr marL="0" marR="0">
                        <a:lnSpc>
                          <a:spcPct val="115000"/>
                        </a:lnSpc>
                        <a:spcAft>
                          <a:spcPts val="800"/>
                        </a:spcAft>
                      </a:pPr>
                      <a:r>
                        <a:rPr lang="en-US" sz="1800" kern="0">
                          <a:effectLst/>
                          <a:latin typeface="+mn-lt"/>
                        </a:rPr>
                        <a:t>Net Cash from Financing</a:t>
                      </a:r>
                      <a:endParaRPr lang="en-US" sz="2000" kern="100">
                        <a:effectLst/>
                        <a:latin typeface="+mn-lt"/>
                        <a:ea typeface="Calibri" panose="020F0502020204030204" pitchFamily="34" charset="0"/>
                        <a:cs typeface="Times New Roman" panose="02020603050405020304" pitchFamily="18" charset="0"/>
                      </a:endParaRPr>
                    </a:p>
                  </a:txBody>
                  <a:tcPr marL="57876" marR="57876" marT="0" marB="0" anchor="b"/>
                </a:tc>
                <a:tc>
                  <a:txBody>
                    <a:bodyPr/>
                    <a:lstStyle/>
                    <a:p>
                      <a:pPr marL="0" marR="0" algn="r">
                        <a:lnSpc>
                          <a:spcPct val="115000"/>
                        </a:lnSpc>
                        <a:spcAft>
                          <a:spcPts val="800"/>
                        </a:spcAft>
                      </a:pPr>
                      <a:r>
                        <a:rPr lang="en-US" sz="1800" kern="0">
                          <a:effectLst/>
                          <a:latin typeface="+mn-lt"/>
                        </a:rPr>
                        <a:t>-99.52</a:t>
                      </a:r>
                      <a:endParaRPr lang="en-US" sz="2000" kern="100">
                        <a:effectLst/>
                        <a:latin typeface="+mn-lt"/>
                        <a:ea typeface="Calibri" panose="020F0502020204030204" pitchFamily="34" charset="0"/>
                        <a:cs typeface="Times New Roman" panose="02020603050405020304" pitchFamily="18" charset="0"/>
                      </a:endParaRPr>
                    </a:p>
                  </a:txBody>
                  <a:tcPr marL="57876" marR="57876" marT="0" marB="0" anchor="b"/>
                </a:tc>
                <a:tc>
                  <a:txBody>
                    <a:bodyPr/>
                    <a:lstStyle/>
                    <a:p>
                      <a:pPr marL="0" marR="0" algn="r">
                        <a:lnSpc>
                          <a:spcPct val="115000"/>
                        </a:lnSpc>
                        <a:spcAft>
                          <a:spcPts val="800"/>
                        </a:spcAft>
                      </a:pPr>
                      <a:r>
                        <a:rPr lang="en-US" sz="1800" kern="0" dirty="0">
                          <a:effectLst/>
                          <a:latin typeface="+mn-lt"/>
                        </a:rPr>
                        <a:t>-105.04</a:t>
                      </a:r>
                      <a:endParaRPr lang="en-US" sz="2000" kern="100" dirty="0">
                        <a:effectLst/>
                        <a:latin typeface="+mn-lt"/>
                        <a:ea typeface="Calibri" panose="020F0502020204030204" pitchFamily="34" charset="0"/>
                        <a:cs typeface="Times New Roman" panose="02020603050405020304" pitchFamily="18" charset="0"/>
                      </a:endParaRPr>
                    </a:p>
                  </a:txBody>
                  <a:tcPr marL="57876" marR="57876" marT="0" marB="0" anchor="b"/>
                </a:tc>
                <a:tc>
                  <a:txBody>
                    <a:bodyPr/>
                    <a:lstStyle/>
                    <a:p>
                      <a:pPr marL="0" marR="0" algn="r">
                        <a:lnSpc>
                          <a:spcPct val="115000"/>
                        </a:lnSpc>
                        <a:spcAft>
                          <a:spcPts val="800"/>
                        </a:spcAft>
                      </a:pPr>
                      <a:r>
                        <a:rPr lang="en-US" sz="1800" kern="0" dirty="0">
                          <a:effectLst/>
                          <a:latin typeface="+mn-lt"/>
                        </a:rPr>
                        <a:t>-97.38</a:t>
                      </a:r>
                      <a:endParaRPr lang="en-US" sz="2000" kern="100" dirty="0">
                        <a:effectLst/>
                        <a:latin typeface="+mn-lt"/>
                        <a:ea typeface="Calibri" panose="020F0502020204030204" pitchFamily="34" charset="0"/>
                        <a:cs typeface="Times New Roman" panose="02020603050405020304" pitchFamily="18" charset="0"/>
                      </a:endParaRPr>
                    </a:p>
                  </a:txBody>
                  <a:tcPr marL="57876" marR="57876" marT="0" marB="0" anchor="b"/>
                </a:tc>
                <a:extLst>
                  <a:ext uri="{0D108BD9-81ED-4DB2-BD59-A6C34878D82A}">
                    <a16:rowId xmlns:a16="http://schemas.microsoft.com/office/drawing/2014/main" val="1954596439"/>
                  </a:ext>
                </a:extLst>
              </a:tr>
              <a:tr h="305542">
                <a:tc>
                  <a:txBody>
                    <a:bodyPr/>
                    <a:lstStyle/>
                    <a:p>
                      <a:pPr marL="0" marR="0">
                        <a:lnSpc>
                          <a:spcPct val="115000"/>
                        </a:lnSpc>
                        <a:spcAft>
                          <a:spcPts val="800"/>
                        </a:spcAft>
                      </a:pPr>
                      <a:r>
                        <a:rPr lang="en-US" sz="1800" kern="0">
                          <a:effectLst/>
                          <a:latin typeface="+mn-lt"/>
                        </a:rPr>
                        <a:t>Net Increase (Decrease) in Cash</a:t>
                      </a:r>
                      <a:endParaRPr lang="en-US" sz="2000" kern="100">
                        <a:effectLst/>
                        <a:latin typeface="+mn-lt"/>
                        <a:ea typeface="Calibri" panose="020F0502020204030204" pitchFamily="34" charset="0"/>
                        <a:cs typeface="Times New Roman" panose="02020603050405020304" pitchFamily="18" charset="0"/>
                      </a:endParaRPr>
                    </a:p>
                  </a:txBody>
                  <a:tcPr marL="57876" marR="57876" marT="0" marB="0" anchor="b"/>
                </a:tc>
                <a:tc>
                  <a:txBody>
                    <a:bodyPr/>
                    <a:lstStyle/>
                    <a:p>
                      <a:pPr marL="0" marR="0" algn="r">
                        <a:lnSpc>
                          <a:spcPct val="115000"/>
                        </a:lnSpc>
                        <a:spcAft>
                          <a:spcPts val="800"/>
                        </a:spcAft>
                      </a:pPr>
                      <a:r>
                        <a:rPr lang="en-US" sz="1800" kern="0" dirty="0">
                          <a:effectLst/>
                          <a:latin typeface="+mn-lt"/>
                        </a:rPr>
                        <a:t>-10.44</a:t>
                      </a:r>
                      <a:endParaRPr lang="en-US" sz="2000" kern="100" dirty="0">
                        <a:effectLst/>
                        <a:latin typeface="+mn-lt"/>
                        <a:ea typeface="Calibri" panose="020F0502020204030204" pitchFamily="34" charset="0"/>
                        <a:cs typeface="Times New Roman" panose="02020603050405020304" pitchFamily="18" charset="0"/>
                      </a:endParaRPr>
                    </a:p>
                  </a:txBody>
                  <a:tcPr marL="57876" marR="57876" marT="0" marB="0" anchor="b"/>
                </a:tc>
                <a:tc>
                  <a:txBody>
                    <a:bodyPr/>
                    <a:lstStyle/>
                    <a:p>
                      <a:pPr marL="0" marR="0" algn="r">
                        <a:lnSpc>
                          <a:spcPct val="115000"/>
                        </a:lnSpc>
                        <a:spcAft>
                          <a:spcPts val="800"/>
                        </a:spcAft>
                      </a:pPr>
                      <a:r>
                        <a:rPr lang="en-US" sz="1800" kern="0" dirty="0">
                          <a:effectLst/>
                          <a:latin typeface="+mn-lt"/>
                        </a:rPr>
                        <a:t>-9.44</a:t>
                      </a:r>
                      <a:endParaRPr lang="en-US" sz="2000" kern="100" dirty="0">
                        <a:effectLst/>
                        <a:latin typeface="+mn-lt"/>
                        <a:ea typeface="Calibri" panose="020F0502020204030204" pitchFamily="34" charset="0"/>
                        <a:cs typeface="Times New Roman" panose="02020603050405020304" pitchFamily="18" charset="0"/>
                      </a:endParaRPr>
                    </a:p>
                  </a:txBody>
                  <a:tcPr marL="57876" marR="57876" marT="0" marB="0" anchor="b"/>
                </a:tc>
                <a:tc>
                  <a:txBody>
                    <a:bodyPr/>
                    <a:lstStyle/>
                    <a:p>
                      <a:pPr marL="0" marR="0" algn="r">
                        <a:lnSpc>
                          <a:spcPct val="115000"/>
                        </a:lnSpc>
                        <a:spcAft>
                          <a:spcPts val="800"/>
                        </a:spcAft>
                      </a:pPr>
                      <a:r>
                        <a:rPr lang="en-US" sz="1800" kern="0" dirty="0">
                          <a:effectLst/>
                          <a:latin typeface="+mn-lt"/>
                        </a:rPr>
                        <a:t>-7.34</a:t>
                      </a:r>
                      <a:endParaRPr lang="en-US" sz="2000" kern="100" dirty="0">
                        <a:effectLst/>
                        <a:latin typeface="+mn-lt"/>
                        <a:ea typeface="Calibri" panose="020F0502020204030204" pitchFamily="34" charset="0"/>
                        <a:cs typeface="Times New Roman" panose="02020603050405020304" pitchFamily="18" charset="0"/>
                      </a:endParaRPr>
                    </a:p>
                  </a:txBody>
                  <a:tcPr marL="57876" marR="57876" marT="0" marB="0" anchor="b"/>
                </a:tc>
                <a:extLst>
                  <a:ext uri="{0D108BD9-81ED-4DB2-BD59-A6C34878D82A}">
                    <a16:rowId xmlns:a16="http://schemas.microsoft.com/office/drawing/2014/main" val="611340949"/>
                  </a:ext>
                </a:extLst>
              </a:tr>
            </a:tbl>
          </a:graphicData>
        </a:graphic>
      </p:graphicFrame>
      <p:sp>
        <p:nvSpPr>
          <p:cNvPr id="39" name="TextBox 38">
            <a:extLst>
              <a:ext uri="{FF2B5EF4-FFF2-40B4-BE49-F238E27FC236}">
                <a16:creationId xmlns:a16="http://schemas.microsoft.com/office/drawing/2014/main" id="{AB806E1F-F992-DF45-9076-B5E3C0C821EF}"/>
              </a:ext>
            </a:extLst>
          </p:cNvPr>
          <p:cNvSpPr txBox="1"/>
          <p:nvPr/>
        </p:nvSpPr>
        <p:spPr>
          <a:xfrm>
            <a:off x="12704373" y="753046"/>
            <a:ext cx="5367243" cy="492122"/>
          </a:xfrm>
          <a:prstGeom prst="rect">
            <a:avLst/>
          </a:prstGeom>
          <a:noFill/>
        </p:spPr>
        <p:txBody>
          <a:bodyPr wrap="square">
            <a:spAutoFit/>
          </a:bodyPr>
          <a:lstStyle/>
          <a:p>
            <a:pPr marL="0" marR="0">
              <a:lnSpc>
                <a:spcPct val="115000"/>
              </a:lnSpc>
              <a:spcAft>
                <a:spcPts val="800"/>
              </a:spcAft>
            </a:pPr>
            <a:r>
              <a:rPr lang="en-US"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Consolidated Cash Flow Statement</a:t>
            </a:r>
            <a:endPar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83422" y="0"/>
            <a:ext cx="6732905" cy="10970895"/>
            <a:chOff x="-683422" y="0"/>
            <a:chExt cx="6732905" cy="10970895"/>
          </a:xfrm>
        </p:grpSpPr>
        <p:pic>
          <p:nvPicPr>
            <p:cNvPr id="3" name="object 3"/>
            <p:cNvPicPr/>
            <p:nvPr/>
          </p:nvPicPr>
          <p:blipFill>
            <a:blip r:embed="rId2" cstate="print"/>
            <a:stretch>
              <a:fillRect/>
            </a:stretch>
          </p:blipFill>
          <p:spPr>
            <a:xfrm>
              <a:off x="0" y="0"/>
              <a:ext cx="6049374" cy="10286999"/>
            </a:xfrm>
            <a:prstGeom prst="rect">
              <a:avLst/>
            </a:prstGeom>
          </p:spPr>
        </p:pic>
        <p:sp>
          <p:nvSpPr>
            <p:cNvPr id="4" name="object 4"/>
            <p:cNvSpPr/>
            <p:nvPr/>
          </p:nvSpPr>
          <p:spPr>
            <a:xfrm>
              <a:off x="0" y="0"/>
              <a:ext cx="3505200" cy="3963035"/>
            </a:xfrm>
            <a:custGeom>
              <a:avLst/>
              <a:gdLst/>
              <a:ahLst/>
              <a:cxnLst/>
              <a:rect l="l" t="t" r="r" b="b"/>
              <a:pathLst>
                <a:path w="3505200" h="3963035">
                  <a:moveTo>
                    <a:pt x="3504637" y="0"/>
                  </a:moveTo>
                  <a:lnTo>
                    <a:pt x="3498154" y="72760"/>
                  </a:lnTo>
                  <a:lnTo>
                    <a:pt x="3492513" y="126642"/>
                  </a:lnTo>
                  <a:lnTo>
                    <a:pt x="3486212" y="180444"/>
                  </a:lnTo>
                  <a:lnTo>
                    <a:pt x="3479251" y="234164"/>
                  </a:lnTo>
                  <a:lnTo>
                    <a:pt x="3471630" y="287802"/>
                  </a:lnTo>
                  <a:lnTo>
                    <a:pt x="3463352" y="341343"/>
                  </a:lnTo>
                  <a:lnTo>
                    <a:pt x="3454419" y="394770"/>
                  </a:lnTo>
                  <a:lnTo>
                    <a:pt x="3444830" y="448084"/>
                  </a:lnTo>
                  <a:lnTo>
                    <a:pt x="3434587" y="501284"/>
                  </a:lnTo>
                  <a:lnTo>
                    <a:pt x="3423692" y="554354"/>
                  </a:lnTo>
                  <a:lnTo>
                    <a:pt x="3412148" y="607278"/>
                  </a:lnTo>
                  <a:lnTo>
                    <a:pt x="3399956" y="660057"/>
                  </a:lnTo>
                  <a:lnTo>
                    <a:pt x="3387114" y="712690"/>
                  </a:lnTo>
                  <a:lnTo>
                    <a:pt x="3373628" y="765162"/>
                  </a:lnTo>
                  <a:lnTo>
                    <a:pt x="3359502" y="817457"/>
                  </a:lnTo>
                  <a:lnTo>
                    <a:pt x="3344734" y="869574"/>
                  </a:lnTo>
                  <a:lnTo>
                    <a:pt x="3329325" y="921514"/>
                  </a:lnTo>
                  <a:lnTo>
                    <a:pt x="3313280" y="973261"/>
                  </a:lnTo>
                  <a:lnTo>
                    <a:pt x="3296604" y="1024799"/>
                  </a:lnTo>
                  <a:lnTo>
                    <a:pt x="3279297" y="1076129"/>
                  </a:lnTo>
                  <a:lnTo>
                    <a:pt x="3261359" y="1127250"/>
                  </a:lnTo>
                  <a:lnTo>
                    <a:pt x="3242794" y="1178148"/>
                  </a:lnTo>
                  <a:lnTo>
                    <a:pt x="3223610" y="1228806"/>
                  </a:lnTo>
                  <a:lnTo>
                    <a:pt x="3203804" y="1279224"/>
                  </a:lnTo>
                  <a:lnTo>
                    <a:pt x="3183379" y="1329404"/>
                  </a:lnTo>
                  <a:lnTo>
                    <a:pt x="3162339" y="1379329"/>
                  </a:lnTo>
                  <a:lnTo>
                    <a:pt x="3140692" y="1428984"/>
                  </a:lnTo>
                  <a:lnTo>
                    <a:pt x="3118437" y="1478370"/>
                  </a:lnTo>
                  <a:lnTo>
                    <a:pt x="3095574" y="1527487"/>
                  </a:lnTo>
                  <a:lnTo>
                    <a:pt x="3072110" y="1576320"/>
                  </a:lnTo>
                  <a:lnTo>
                    <a:pt x="3048053" y="1624853"/>
                  </a:lnTo>
                  <a:lnTo>
                    <a:pt x="3023402" y="1673088"/>
                  </a:lnTo>
                  <a:lnTo>
                    <a:pt x="2998156" y="1721025"/>
                  </a:lnTo>
                  <a:lnTo>
                    <a:pt x="2972325" y="1768647"/>
                  </a:lnTo>
                  <a:lnTo>
                    <a:pt x="2945915" y="1815942"/>
                  </a:lnTo>
                  <a:lnTo>
                    <a:pt x="2918926" y="1862909"/>
                  </a:lnTo>
                  <a:lnTo>
                    <a:pt x="2891359" y="1909548"/>
                  </a:lnTo>
                  <a:lnTo>
                    <a:pt x="2863221" y="1955846"/>
                  </a:lnTo>
                  <a:lnTo>
                    <a:pt x="2834522" y="2001788"/>
                  </a:lnTo>
                  <a:lnTo>
                    <a:pt x="2805262" y="2047374"/>
                  </a:lnTo>
                  <a:lnTo>
                    <a:pt x="2775439" y="2092604"/>
                  </a:lnTo>
                  <a:lnTo>
                    <a:pt x="2745065" y="2137466"/>
                  </a:lnTo>
                  <a:lnTo>
                    <a:pt x="2714146" y="2181944"/>
                  </a:lnTo>
                  <a:lnTo>
                    <a:pt x="2682684" y="2226040"/>
                  </a:lnTo>
                  <a:lnTo>
                    <a:pt x="2650678" y="2269752"/>
                  </a:lnTo>
                  <a:lnTo>
                    <a:pt x="2618138" y="2313069"/>
                  </a:lnTo>
                  <a:lnTo>
                    <a:pt x="2585074" y="2355977"/>
                  </a:lnTo>
                  <a:lnTo>
                    <a:pt x="2551487" y="2398476"/>
                  </a:lnTo>
                  <a:lnTo>
                    <a:pt x="2517375" y="2440565"/>
                  </a:lnTo>
                  <a:lnTo>
                    <a:pt x="2482749" y="2482233"/>
                  </a:lnTo>
                  <a:lnTo>
                    <a:pt x="2447620" y="2523466"/>
                  </a:lnTo>
                  <a:lnTo>
                    <a:pt x="2411987" y="2564266"/>
                  </a:lnTo>
                  <a:lnTo>
                    <a:pt x="2375850" y="2604631"/>
                  </a:lnTo>
                  <a:lnTo>
                    <a:pt x="2339221" y="2644550"/>
                  </a:lnTo>
                  <a:lnTo>
                    <a:pt x="2302111" y="2684010"/>
                  </a:lnTo>
                  <a:lnTo>
                    <a:pt x="2264519" y="2723012"/>
                  </a:lnTo>
                  <a:lnTo>
                    <a:pt x="2226446" y="2761556"/>
                  </a:lnTo>
                  <a:lnTo>
                    <a:pt x="2187903" y="2799629"/>
                  </a:lnTo>
                  <a:lnTo>
                    <a:pt x="2148901" y="2837220"/>
                  </a:lnTo>
                  <a:lnTo>
                    <a:pt x="2109441" y="2874331"/>
                  </a:lnTo>
                  <a:lnTo>
                    <a:pt x="2069522" y="2910960"/>
                  </a:lnTo>
                  <a:lnTo>
                    <a:pt x="2029157" y="2947096"/>
                  </a:lnTo>
                  <a:lnTo>
                    <a:pt x="1988357" y="2982729"/>
                  </a:lnTo>
                  <a:lnTo>
                    <a:pt x="1947124" y="3017858"/>
                  </a:lnTo>
                  <a:lnTo>
                    <a:pt x="1905456" y="3052484"/>
                  </a:lnTo>
                  <a:lnTo>
                    <a:pt x="1863366" y="3086596"/>
                  </a:lnTo>
                  <a:lnTo>
                    <a:pt x="1820867" y="3120184"/>
                  </a:lnTo>
                  <a:lnTo>
                    <a:pt x="1777960" y="3153247"/>
                  </a:lnTo>
                  <a:lnTo>
                    <a:pt x="1734643" y="3185787"/>
                  </a:lnTo>
                  <a:lnTo>
                    <a:pt x="1690930" y="3217793"/>
                  </a:lnTo>
                  <a:lnTo>
                    <a:pt x="1646835" y="3249255"/>
                  </a:lnTo>
                  <a:lnTo>
                    <a:pt x="1602356" y="3280174"/>
                  </a:lnTo>
                  <a:lnTo>
                    <a:pt x="1557495" y="3310549"/>
                  </a:lnTo>
                  <a:lnTo>
                    <a:pt x="1512265" y="3340371"/>
                  </a:lnTo>
                  <a:lnTo>
                    <a:pt x="1466678" y="3369632"/>
                  </a:lnTo>
                  <a:lnTo>
                    <a:pt x="1420736" y="3398331"/>
                  </a:lnTo>
                  <a:lnTo>
                    <a:pt x="1374438" y="3426468"/>
                  </a:lnTo>
                  <a:lnTo>
                    <a:pt x="1327799" y="3454035"/>
                  </a:lnTo>
                  <a:lnTo>
                    <a:pt x="1280833" y="3481024"/>
                  </a:lnTo>
                  <a:lnTo>
                    <a:pt x="1233538" y="3507434"/>
                  </a:lnTo>
                  <a:lnTo>
                    <a:pt x="1185915" y="3533266"/>
                  </a:lnTo>
                  <a:lnTo>
                    <a:pt x="1137979" y="3558511"/>
                  </a:lnTo>
                  <a:lnTo>
                    <a:pt x="1089744" y="3583162"/>
                  </a:lnTo>
                  <a:lnTo>
                    <a:pt x="1041211" y="3607220"/>
                  </a:lnTo>
                  <a:lnTo>
                    <a:pt x="992378" y="3630683"/>
                  </a:lnTo>
                  <a:lnTo>
                    <a:pt x="943261" y="3653546"/>
                  </a:lnTo>
                  <a:lnTo>
                    <a:pt x="893875" y="3675801"/>
                  </a:lnTo>
                  <a:lnTo>
                    <a:pt x="844220" y="3697449"/>
                  </a:lnTo>
                  <a:lnTo>
                    <a:pt x="794295" y="3718489"/>
                  </a:lnTo>
                  <a:lnTo>
                    <a:pt x="744115" y="3738914"/>
                  </a:lnTo>
                  <a:lnTo>
                    <a:pt x="693696" y="3758719"/>
                  </a:lnTo>
                  <a:lnTo>
                    <a:pt x="643038" y="3777904"/>
                  </a:lnTo>
                  <a:lnTo>
                    <a:pt x="592141" y="3796469"/>
                  </a:lnTo>
                  <a:lnTo>
                    <a:pt x="541020" y="3814407"/>
                  </a:lnTo>
                  <a:lnTo>
                    <a:pt x="489690" y="3831714"/>
                  </a:lnTo>
                  <a:lnTo>
                    <a:pt x="438152" y="3848390"/>
                  </a:lnTo>
                  <a:lnTo>
                    <a:pt x="386405" y="3864435"/>
                  </a:lnTo>
                  <a:lnTo>
                    <a:pt x="334465" y="3879843"/>
                  </a:lnTo>
                  <a:lnTo>
                    <a:pt x="282347" y="3894611"/>
                  </a:lnTo>
                  <a:lnTo>
                    <a:pt x="230053" y="3908738"/>
                  </a:lnTo>
                  <a:lnTo>
                    <a:pt x="177581" y="3922224"/>
                  </a:lnTo>
                  <a:lnTo>
                    <a:pt x="124948" y="3935065"/>
                  </a:lnTo>
                  <a:lnTo>
                    <a:pt x="72169" y="3947258"/>
                  </a:lnTo>
                  <a:lnTo>
                    <a:pt x="19244" y="3958802"/>
                  </a:lnTo>
                  <a:lnTo>
                    <a:pt x="0" y="3962753"/>
                  </a:lnTo>
                </a:path>
              </a:pathLst>
            </a:custGeom>
            <a:ln w="1366844">
              <a:solidFill>
                <a:srgbClr val="000000"/>
              </a:solidFill>
            </a:ln>
          </p:spPr>
          <p:txBody>
            <a:bodyPr wrap="square" lIns="0" tIns="0" rIns="0" bIns="0" rtlCol="0"/>
            <a:lstStyle/>
            <a:p>
              <a:endParaRPr/>
            </a:p>
          </p:txBody>
        </p:sp>
      </p:grpSp>
      <p:sp>
        <p:nvSpPr>
          <p:cNvPr id="5" name="object 5"/>
          <p:cNvSpPr/>
          <p:nvPr/>
        </p:nvSpPr>
        <p:spPr>
          <a:xfrm>
            <a:off x="15309476" y="7284749"/>
            <a:ext cx="2978785" cy="3002280"/>
          </a:xfrm>
          <a:custGeom>
            <a:avLst/>
            <a:gdLst/>
            <a:ahLst/>
            <a:cxnLst/>
            <a:rect l="l" t="t" r="r" b="b"/>
            <a:pathLst>
              <a:path w="2978784" h="3002279">
                <a:moveTo>
                  <a:pt x="0" y="3002250"/>
                </a:moveTo>
                <a:lnTo>
                  <a:pt x="13730" y="2923457"/>
                </a:lnTo>
                <a:lnTo>
                  <a:pt x="22183" y="2879556"/>
                </a:lnTo>
                <a:lnTo>
                  <a:pt x="31174" y="2835763"/>
                </a:lnTo>
                <a:lnTo>
                  <a:pt x="40700" y="2792089"/>
                </a:lnTo>
                <a:lnTo>
                  <a:pt x="50761" y="2748536"/>
                </a:lnTo>
                <a:lnTo>
                  <a:pt x="61358" y="2705103"/>
                </a:lnTo>
                <a:lnTo>
                  <a:pt x="72487" y="2661803"/>
                </a:lnTo>
                <a:lnTo>
                  <a:pt x="84144" y="2618649"/>
                </a:lnTo>
                <a:lnTo>
                  <a:pt x="96330" y="2575642"/>
                </a:lnTo>
                <a:lnTo>
                  <a:pt x="109045" y="2532781"/>
                </a:lnTo>
                <a:lnTo>
                  <a:pt x="122285" y="2490080"/>
                </a:lnTo>
                <a:lnTo>
                  <a:pt x="136046" y="2447550"/>
                </a:lnTo>
                <a:lnTo>
                  <a:pt x="150328" y="2405193"/>
                </a:lnTo>
                <a:lnTo>
                  <a:pt x="165131" y="2363007"/>
                </a:lnTo>
                <a:lnTo>
                  <a:pt x="180450" y="2321007"/>
                </a:lnTo>
                <a:lnTo>
                  <a:pt x="196282" y="2279204"/>
                </a:lnTo>
                <a:lnTo>
                  <a:pt x="212625" y="2237598"/>
                </a:lnTo>
                <a:lnTo>
                  <a:pt x="229480" y="2196190"/>
                </a:lnTo>
                <a:lnTo>
                  <a:pt x="246841" y="2154992"/>
                </a:lnTo>
                <a:lnTo>
                  <a:pt x="264705" y="2114016"/>
                </a:lnTo>
                <a:lnTo>
                  <a:pt x="283070" y="2073262"/>
                </a:lnTo>
                <a:lnTo>
                  <a:pt x="301936" y="2032731"/>
                </a:lnTo>
                <a:lnTo>
                  <a:pt x="321298" y="1992434"/>
                </a:lnTo>
                <a:lnTo>
                  <a:pt x="341151" y="1952384"/>
                </a:lnTo>
                <a:lnTo>
                  <a:pt x="361493" y="1912581"/>
                </a:lnTo>
                <a:lnTo>
                  <a:pt x="382326" y="1873025"/>
                </a:lnTo>
                <a:lnTo>
                  <a:pt x="403642" y="1833726"/>
                </a:lnTo>
                <a:lnTo>
                  <a:pt x="425436" y="1794699"/>
                </a:lnTo>
                <a:lnTo>
                  <a:pt x="447707" y="1755941"/>
                </a:lnTo>
                <a:lnTo>
                  <a:pt x="470455" y="1717455"/>
                </a:lnTo>
                <a:lnTo>
                  <a:pt x="493674" y="1679250"/>
                </a:lnTo>
                <a:lnTo>
                  <a:pt x="517356" y="1641338"/>
                </a:lnTo>
                <a:lnTo>
                  <a:pt x="541502" y="1603721"/>
                </a:lnTo>
                <a:lnTo>
                  <a:pt x="566112" y="1566396"/>
                </a:lnTo>
                <a:lnTo>
                  <a:pt x="591177" y="1529377"/>
                </a:lnTo>
                <a:lnTo>
                  <a:pt x="616691" y="1492673"/>
                </a:lnTo>
                <a:lnTo>
                  <a:pt x="642654" y="1456286"/>
                </a:lnTo>
                <a:lnTo>
                  <a:pt x="669065" y="1420214"/>
                </a:lnTo>
                <a:lnTo>
                  <a:pt x="695917" y="1384469"/>
                </a:lnTo>
                <a:lnTo>
                  <a:pt x="723201" y="1349061"/>
                </a:lnTo>
                <a:lnTo>
                  <a:pt x="750918" y="1313992"/>
                </a:lnTo>
                <a:lnTo>
                  <a:pt x="779067" y="1279259"/>
                </a:lnTo>
                <a:lnTo>
                  <a:pt x="807641" y="1244875"/>
                </a:lnTo>
                <a:lnTo>
                  <a:pt x="836629" y="1210849"/>
                </a:lnTo>
                <a:lnTo>
                  <a:pt x="866034" y="1177181"/>
                </a:lnTo>
                <a:lnTo>
                  <a:pt x="895853" y="1143872"/>
                </a:lnTo>
                <a:lnTo>
                  <a:pt x="926079" y="1110931"/>
                </a:lnTo>
                <a:lnTo>
                  <a:pt x="956703" y="1078368"/>
                </a:lnTo>
                <a:lnTo>
                  <a:pt x="987724" y="1046184"/>
                </a:lnTo>
                <a:lnTo>
                  <a:pt x="1019142" y="1014378"/>
                </a:lnTo>
                <a:lnTo>
                  <a:pt x="1050948" y="982959"/>
                </a:lnTo>
                <a:lnTo>
                  <a:pt x="1083132" y="951939"/>
                </a:lnTo>
                <a:lnTo>
                  <a:pt x="1115695" y="921315"/>
                </a:lnTo>
                <a:lnTo>
                  <a:pt x="1148636" y="891089"/>
                </a:lnTo>
                <a:lnTo>
                  <a:pt x="1181945" y="861269"/>
                </a:lnTo>
                <a:lnTo>
                  <a:pt x="1215613" y="831865"/>
                </a:lnTo>
                <a:lnTo>
                  <a:pt x="1249639" y="802876"/>
                </a:lnTo>
                <a:lnTo>
                  <a:pt x="1284023" y="774303"/>
                </a:lnTo>
                <a:lnTo>
                  <a:pt x="1318756" y="746154"/>
                </a:lnTo>
                <a:lnTo>
                  <a:pt x="1353826" y="718437"/>
                </a:lnTo>
                <a:lnTo>
                  <a:pt x="1389233" y="691153"/>
                </a:lnTo>
                <a:lnTo>
                  <a:pt x="1424978" y="664301"/>
                </a:lnTo>
                <a:lnTo>
                  <a:pt x="1461050" y="637890"/>
                </a:lnTo>
                <a:lnTo>
                  <a:pt x="1497438" y="611927"/>
                </a:lnTo>
                <a:lnTo>
                  <a:pt x="1534141" y="586413"/>
                </a:lnTo>
                <a:lnTo>
                  <a:pt x="1571161" y="561347"/>
                </a:lnTo>
                <a:lnTo>
                  <a:pt x="1608485" y="536738"/>
                </a:lnTo>
                <a:lnTo>
                  <a:pt x="1646103" y="512592"/>
                </a:lnTo>
                <a:lnTo>
                  <a:pt x="1684014" y="488910"/>
                </a:lnTo>
                <a:lnTo>
                  <a:pt x="1722219" y="465691"/>
                </a:lnTo>
                <a:lnTo>
                  <a:pt x="1760706" y="442942"/>
                </a:lnTo>
                <a:lnTo>
                  <a:pt x="1799463" y="420671"/>
                </a:lnTo>
                <a:lnTo>
                  <a:pt x="1838491" y="398878"/>
                </a:lnTo>
                <a:lnTo>
                  <a:pt x="1877789" y="377562"/>
                </a:lnTo>
                <a:lnTo>
                  <a:pt x="1917345" y="356729"/>
                </a:lnTo>
                <a:lnTo>
                  <a:pt x="1957148" y="336387"/>
                </a:lnTo>
                <a:lnTo>
                  <a:pt x="1997198" y="316534"/>
                </a:lnTo>
                <a:lnTo>
                  <a:pt x="2037495" y="297172"/>
                </a:lnTo>
                <a:lnTo>
                  <a:pt x="2078026" y="278305"/>
                </a:lnTo>
                <a:lnTo>
                  <a:pt x="2118780" y="259941"/>
                </a:lnTo>
                <a:lnTo>
                  <a:pt x="2159756" y="242077"/>
                </a:lnTo>
                <a:lnTo>
                  <a:pt x="2200954" y="224716"/>
                </a:lnTo>
                <a:lnTo>
                  <a:pt x="2242363" y="207861"/>
                </a:lnTo>
                <a:lnTo>
                  <a:pt x="2283968" y="191517"/>
                </a:lnTo>
                <a:lnTo>
                  <a:pt x="2325771" y="175686"/>
                </a:lnTo>
                <a:lnTo>
                  <a:pt x="2367772" y="160367"/>
                </a:lnTo>
                <a:lnTo>
                  <a:pt x="2409957" y="145564"/>
                </a:lnTo>
                <a:lnTo>
                  <a:pt x="2452314" y="131282"/>
                </a:lnTo>
                <a:lnTo>
                  <a:pt x="2494844" y="117521"/>
                </a:lnTo>
                <a:lnTo>
                  <a:pt x="2537546" y="104281"/>
                </a:lnTo>
                <a:lnTo>
                  <a:pt x="2580406" y="91566"/>
                </a:lnTo>
                <a:lnTo>
                  <a:pt x="2623414" y="79380"/>
                </a:lnTo>
                <a:lnTo>
                  <a:pt x="2666567" y="67722"/>
                </a:lnTo>
                <a:lnTo>
                  <a:pt x="2709867" y="56594"/>
                </a:lnTo>
                <a:lnTo>
                  <a:pt x="2753300" y="45997"/>
                </a:lnTo>
                <a:lnTo>
                  <a:pt x="2796853" y="35936"/>
                </a:lnTo>
                <a:lnTo>
                  <a:pt x="2840527" y="26409"/>
                </a:lnTo>
                <a:lnTo>
                  <a:pt x="2884321" y="17419"/>
                </a:lnTo>
                <a:lnTo>
                  <a:pt x="2928221" y="8966"/>
                </a:lnTo>
                <a:lnTo>
                  <a:pt x="2972216" y="1054"/>
                </a:lnTo>
                <a:lnTo>
                  <a:pt x="2978521" y="0"/>
                </a:lnTo>
              </a:path>
            </a:pathLst>
          </a:custGeom>
          <a:ln w="1127921">
            <a:solidFill>
              <a:srgbClr val="000000"/>
            </a:solidFill>
          </a:ln>
        </p:spPr>
        <p:txBody>
          <a:bodyPr wrap="square" lIns="0" tIns="0" rIns="0" bIns="0" rtlCol="0"/>
          <a:lstStyle/>
          <a:p>
            <a:endParaRPr/>
          </a:p>
        </p:txBody>
      </p:sp>
      <p:sp>
        <p:nvSpPr>
          <p:cNvPr id="6" name="object 6"/>
          <p:cNvSpPr/>
          <p:nvPr/>
        </p:nvSpPr>
        <p:spPr>
          <a:xfrm>
            <a:off x="5520657" y="3240028"/>
            <a:ext cx="1143000" cy="1143000"/>
          </a:xfrm>
          <a:custGeom>
            <a:avLst/>
            <a:gdLst/>
            <a:ahLst/>
            <a:cxnLst/>
            <a:rect l="l" t="t" r="r" b="b"/>
            <a:pathLst>
              <a:path w="1143000" h="1143000">
                <a:moveTo>
                  <a:pt x="571186" y="1142373"/>
                </a:moveTo>
                <a:lnTo>
                  <a:pt x="524340" y="1140479"/>
                </a:lnTo>
                <a:lnTo>
                  <a:pt x="478537" y="1134897"/>
                </a:lnTo>
                <a:lnTo>
                  <a:pt x="433923" y="1125772"/>
                </a:lnTo>
                <a:lnTo>
                  <a:pt x="390647" y="1113253"/>
                </a:lnTo>
                <a:lnTo>
                  <a:pt x="348854" y="1097486"/>
                </a:lnTo>
                <a:lnTo>
                  <a:pt x="308693" y="1078618"/>
                </a:lnTo>
                <a:lnTo>
                  <a:pt x="270309" y="1056796"/>
                </a:lnTo>
                <a:lnTo>
                  <a:pt x="233851" y="1032167"/>
                </a:lnTo>
                <a:lnTo>
                  <a:pt x="199464" y="1004878"/>
                </a:lnTo>
                <a:lnTo>
                  <a:pt x="167296" y="975076"/>
                </a:lnTo>
                <a:lnTo>
                  <a:pt x="137494" y="942908"/>
                </a:lnTo>
                <a:lnTo>
                  <a:pt x="110205" y="908521"/>
                </a:lnTo>
                <a:lnTo>
                  <a:pt x="85576" y="872063"/>
                </a:lnTo>
                <a:lnTo>
                  <a:pt x="63754" y="833679"/>
                </a:lnTo>
                <a:lnTo>
                  <a:pt x="44886" y="793518"/>
                </a:lnTo>
                <a:lnTo>
                  <a:pt x="29119" y="751725"/>
                </a:lnTo>
                <a:lnTo>
                  <a:pt x="16600" y="708449"/>
                </a:lnTo>
                <a:lnTo>
                  <a:pt x="7475" y="663836"/>
                </a:lnTo>
                <a:lnTo>
                  <a:pt x="1893" y="618032"/>
                </a:lnTo>
                <a:lnTo>
                  <a:pt x="0" y="571186"/>
                </a:lnTo>
                <a:lnTo>
                  <a:pt x="1893" y="524340"/>
                </a:lnTo>
                <a:lnTo>
                  <a:pt x="7475" y="478537"/>
                </a:lnTo>
                <a:lnTo>
                  <a:pt x="16600" y="433923"/>
                </a:lnTo>
                <a:lnTo>
                  <a:pt x="29119" y="390647"/>
                </a:lnTo>
                <a:lnTo>
                  <a:pt x="44886" y="348854"/>
                </a:lnTo>
                <a:lnTo>
                  <a:pt x="63754" y="308693"/>
                </a:lnTo>
                <a:lnTo>
                  <a:pt x="85576" y="270309"/>
                </a:lnTo>
                <a:lnTo>
                  <a:pt x="110205" y="233851"/>
                </a:lnTo>
                <a:lnTo>
                  <a:pt x="137494" y="199464"/>
                </a:lnTo>
                <a:lnTo>
                  <a:pt x="167296" y="167296"/>
                </a:lnTo>
                <a:lnTo>
                  <a:pt x="199464" y="137494"/>
                </a:lnTo>
                <a:lnTo>
                  <a:pt x="233851" y="110205"/>
                </a:lnTo>
                <a:lnTo>
                  <a:pt x="270309" y="85576"/>
                </a:lnTo>
                <a:lnTo>
                  <a:pt x="308693" y="63754"/>
                </a:lnTo>
                <a:lnTo>
                  <a:pt x="348854" y="44886"/>
                </a:lnTo>
                <a:lnTo>
                  <a:pt x="390647" y="29119"/>
                </a:lnTo>
                <a:lnTo>
                  <a:pt x="433923" y="16600"/>
                </a:lnTo>
                <a:lnTo>
                  <a:pt x="478537" y="7475"/>
                </a:lnTo>
                <a:lnTo>
                  <a:pt x="524340" y="1893"/>
                </a:lnTo>
                <a:lnTo>
                  <a:pt x="571187" y="0"/>
                </a:lnTo>
                <a:lnTo>
                  <a:pt x="618032" y="1893"/>
                </a:lnTo>
                <a:lnTo>
                  <a:pt x="663836" y="7475"/>
                </a:lnTo>
                <a:lnTo>
                  <a:pt x="708449" y="16600"/>
                </a:lnTo>
                <a:lnTo>
                  <a:pt x="751725" y="29119"/>
                </a:lnTo>
                <a:lnTo>
                  <a:pt x="793518" y="44886"/>
                </a:lnTo>
                <a:lnTo>
                  <a:pt x="833679" y="63754"/>
                </a:lnTo>
                <a:lnTo>
                  <a:pt x="872063" y="85576"/>
                </a:lnTo>
                <a:lnTo>
                  <a:pt x="908521" y="110205"/>
                </a:lnTo>
                <a:lnTo>
                  <a:pt x="942908" y="137494"/>
                </a:lnTo>
                <a:lnTo>
                  <a:pt x="975076" y="167296"/>
                </a:lnTo>
                <a:lnTo>
                  <a:pt x="1004878" y="199464"/>
                </a:lnTo>
                <a:lnTo>
                  <a:pt x="1032167" y="233851"/>
                </a:lnTo>
                <a:lnTo>
                  <a:pt x="1056796" y="270309"/>
                </a:lnTo>
                <a:lnTo>
                  <a:pt x="1078618" y="308693"/>
                </a:lnTo>
                <a:lnTo>
                  <a:pt x="1097486" y="348854"/>
                </a:lnTo>
                <a:lnTo>
                  <a:pt x="1113253" y="390647"/>
                </a:lnTo>
                <a:lnTo>
                  <a:pt x="1125772" y="433923"/>
                </a:lnTo>
                <a:lnTo>
                  <a:pt x="1134897" y="478537"/>
                </a:lnTo>
                <a:lnTo>
                  <a:pt x="1140479" y="524340"/>
                </a:lnTo>
                <a:lnTo>
                  <a:pt x="1142373" y="571186"/>
                </a:lnTo>
                <a:lnTo>
                  <a:pt x="1140479" y="618032"/>
                </a:lnTo>
                <a:lnTo>
                  <a:pt x="1134897" y="663836"/>
                </a:lnTo>
                <a:lnTo>
                  <a:pt x="1125772" y="708449"/>
                </a:lnTo>
                <a:lnTo>
                  <a:pt x="1113253" y="751725"/>
                </a:lnTo>
                <a:lnTo>
                  <a:pt x="1097486" y="793518"/>
                </a:lnTo>
                <a:lnTo>
                  <a:pt x="1078618" y="833679"/>
                </a:lnTo>
                <a:lnTo>
                  <a:pt x="1056796" y="872063"/>
                </a:lnTo>
                <a:lnTo>
                  <a:pt x="1032167" y="908521"/>
                </a:lnTo>
                <a:lnTo>
                  <a:pt x="1004878" y="942908"/>
                </a:lnTo>
                <a:lnTo>
                  <a:pt x="975076" y="975076"/>
                </a:lnTo>
                <a:lnTo>
                  <a:pt x="942908" y="1004878"/>
                </a:lnTo>
                <a:lnTo>
                  <a:pt x="908521" y="1032167"/>
                </a:lnTo>
                <a:lnTo>
                  <a:pt x="872063" y="1056796"/>
                </a:lnTo>
                <a:lnTo>
                  <a:pt x="833679" y="1078618"/>
                </a:lnTo>
                <a:lnTo>
                  <a:pt x="793518" y="1097486"/>
                </a:lnTo>
                <a:lnTo>
                  <a:pt x="751725" y="1113253"/>
                </a:lnTo>
                <a:lnTo>
                  <a:pt x="708449" y="1125772"/>
                </a:lnTo>
                <a:lnTo>
                  <a:pt x="663836" y="1134897"/>
                </a:lnTo>
                <a:lnTo>
                  <a:pt x="618032" y="1140479"/>
                </a:lnTo>
                <a:lnTo>
                  <a:pt x="571186" y="1142373"/>
                </a:lnTo>
                <a:close/>
              </a:path>
            </a:pathLst>
          </a:custGeom>
          <a:solidFill>
            <a:srgbClr val="041C40"/>
          </a:solidFill>
        </p:spPr>
        <p:txBody>
          <a:bodyPr wrap="square" lIns="0" tIns="0" rIns="0" bIns="0" rtlCol="0"/>
          <a:lstStyle/>
          <a:p>
            <a:endParaRPr/>
          </a:p>
        </p:txBody>
      </p:sp>
      <p:sp>
        <p:nvSpPr>
          <p:cNvPr id="9" name="object 9"/>
          <p:cNvSpPr/>
          <p:nvPr/>
        </p:nvSpPr>
        <p:spPr>
          <a:xfrm>
            <a:off x="5740721" y="3453926"/>
            <a:ext cx="714375" cy="711200"/>
          </a:xfrm>
          <a:custGeom>
            <a:avLst/>
            <a:gdLst/>
            <a:ahLst/>
            <a:cxnLst/>
            <a:rect l="l" t="t" r="r" b="b"/>
            <a:pathLst>
              <a:path w="714375" h="711200">
                <a:moveTo>
                  <a:pt x="482783" y="71120"/>
                </a:moveTo>
                <a:lnTo>
                  <a:pt x="477710" y="69850"/>
                </a:lnTo>
                <a:lnTo>
                  <a:pt x="472916" y="67310"/>
                </a:lnTo>
                <a:lnTo>
                  <a:pt x="470749" y="64770"/>
                </a:lnTo>
                <a:lnTo>
                  <a:pt x="469086" y="63500"/>
                </a:lnTo>
                <a:lnTo>
                  <a:pt x="467925" y="60960"/>
                </a:lnTo>
                <a:lnTo>
                  <a:pt x="465423" y="55880"/>
                </a:lnTo>
                <a:lnTo>
                  <a:pt x="465885" y="50800"/>
                </a:lnTo>
                <a:lnTo>
                  <a:pt x="469349" y="45720"/>
                </a:lnTo>
                <a:lnTo>
                  <a:pt x="475860" y="35560"/>
                </a:lnTo>
                <a:lnTo>
                  <a:pt x="482420" y="25400"/>
                </a:lnTo>
                <a:lnTo>
                  <a:pt x="489026" y="16510"/>
                </a:lnTo>
                <a:lnTo>
                  <a:pt x="498996" y="1270"/>
                </a:lnTo>
                <a:lnTo>
                  <a:pt x="503641" y="0"/>
                </a:lnTo>
                <a:lnTo>
                  <a:pt x="515846" y="0"/>
                </a:lnTo>
                <a:lnTo>
                  <a:pt x="520538" y="2540"/>
                </a:lnTo>
                <a:lnTo>
                  <a:pt x="523689" y="7620"/>
                </a:lnTo>
                <a:lnTo>
                  <a:pt x="524733" y="8890"/>
                </a:lnTo>
                <a:lnTo>
                  <a:pt x="524290" y="11430"/>
                </a:lnTo>
                <a:lnTo>
                  <a:pt x="524003" y="12700"/>
                </a:lnTo>
                <a:lnTo>
                  <a:pt x="523902" y="13970"/>
                </a:lnTo>
                <a:lnTo>
                  <a:pt x="501061" y="53340"/>
                </a:lnTo>
                <a:lnTo>
                  <a:pt x="494347" y="62230"/>
                </a:lnTo>
                <a:lnTo>
                  <a:pt x="492765" y="64770"/>
                </a:lnTo>
                <a:lnTo>
                  <a:pt x="490695" y="67310"/>
                </a:lnTo>
                <a:lnTo>
                  <a:pt x="488137" y="68580"/>
                </a:lnTo>
                <a:lnTo>
                  <a:pt x="482783" y="71120"/>
                </a:lnTo>
                <a:close/>
              </a:path>
              <a:path w="714375" h="711200">
                <a:moveTo>
                  <a:pt x="109852" y="563880"/>
                </a:moveTo>
                <a:lnTo>
                  <a:pt x="103126" y="563880"/>
                </a:lnTo>
                <a:lnTo>
                  <a:pt x="89682" y="562610"/>
                </a:lnTo>
                <a:lnTo>
                  <a:pt x="51890" y="548640"/>
                </a:lnTo>
                <a:lnTo>
                  <a:pt x="35608" y="535940"/>
                </a:lnTo>
                <a:lnTo>
                  <a:pt x="30732" y="532130"/>
                </a:lnTo>
                <a:lnTo>
                  <a:pt x="8300" y="497840"/>
                </a:lnTo>
                <a:lnTo>
                  <a:pt x="0" y="452120"/>
                </a:lnTo>
                <a:lnTo>
                  <a:pt x="8700" y="414020"/>
                </a:lnTo>
                <a:lnTo>
                  <a:pt x="30881" y="381000"/>
                </a:lnTo>
                <a:lnTo>
                  <a:pt x="65269" y="356870"/>
                </a:lnTo>
                <a:lnTo>
                  <a:pt x="160094" y="311150"/>
                </a:lnTo>
                <a:lnTo>
                  <a:pt x="190955" y="294640"/>
                </a:lnTo>
                <a:lnTo>
                  <a:pt x="223476" y="274320"/>
                </a:lnTo>
                <a:lnTo>
                  <a:pt x="252568" y="248920"/>
                </a:lnTo>
                <a:lnTo>
                  <a:pt x="300468" y="190500"/>
                </a:lnTo>
                <a:lnTo>
                  <a:pt x="321044" y="144780"/>
                </a:lnTo>
                <a:lnTo>
                  <a:pt x="325256" y="119380"/>
                </a:lnTo>
                <a:lnTo>
                  <a:pt x="324126" y="93980"/>
                </a:lnTo>
                <a:lnTo>
                  <a:pt x="323845" y="90170"/>
                </a:lnTo>
                <a:lnTo>
                  <a:pt x="324295" y="86360"/>
                </a:lnTo>
                <a:lnTo>
                  <a:pt x="355738" y="54610"/>
                </a:lnTo>
                <a:lnTo>
                  <a:pt x="359943" y="54610"/>
                </a:lnTo>
                <a:lnTo>
                  <a:pt x="396583" y="81280"/>
                </a:lnTo>
                <a:lnTo>
                  <a:pt x="357581" y="81280"/>
                </a:lnTo>
                <a:lnTo>
                  <a:pt x="348145" y="85090"/>
                </a:lnTo>
                <a:lnTo>
                  <a:pt x="350760" y="92710"/>
                </a:lnTo>
                <a:lnTo>
                  <a:pt x="350821" y="111760"/>
                </a:lnTo>
                <a:lnTo>
                  <a:pt x="350305" y="121920"/>
                </a:lnTo>
                <a:lnTo>
                  <a:pt x="334407" y="182880"/>
                </a:lnTo>
                <a:lnTo>
                  <a:pt x="314391" y="217170"/>
                </a:lnTo>
                <a:lnTo>
                  <a:pt x="288604" y="248920"/>
                </a:lnTo>
                <a:lnTo>
                  <a:pt x="258150" y="276860"/>
                </a:lnTo>
                <a:lnTo>
                  <a:pt x="211149" y="311150"/>
                </a:lnTo>
                <a:lnTo>
                  <a:pt x="186614" y="327660"/>
                </a:lnTo>
                <a:lnTo>
                  <a:pt x="161853" y="345440"/>
                </a:lnTo>
                <a:lnTo>
                  <a:pt x="164838" y="351790"/>
                </a:lnTo>
                <a:lnTo>
                  <a:pt x="136411" y="351790"/>
                </a:lnTo>
                <a:lnTo>
                  <a:pt x="98712" y="369570"/>
                </a:lnTo>
                <a:lnTo>
                  <a:pt x="62885" y="388620"/>
                </a:lnTo>
                <a:lnTo>
                  <a:pt x="32405" y="422910"/>
                </a:lnTo>
                <a:lnTo>
                  <a:pt x="25544" y="455930"/>
                </a:lnTo>
                <a:lnTo>
                  <a:pt x="26062" y="464820"/>
                </a:lnTo>
                <a:lnTo>
                  <a:pt x="26734" y="469900"/>
                </a:lnTo>
                <a:lnTo>
                  <a:pt x="28906" y="478790"/>
                </a:lnTo>
                <a:lnTo>
                  <a:pt x="30389" y="482600"/>
                </a:lnTo>
                <a:lnTo>
                  <a:pt x="32268" y="487680"/>
                </a:lnTo>
                <a:lnTo>
                  <a:pt x="33953" y="491490"/>
                </a:lnTo>
                <a:lnTo>
                  <a:pt x="36023" y="496570"/>
                </a:lnTo>
                <a:lnTo>
                  <a:pt x="40933" y="504190"/>
                </a:lnTo>
                <a:lnTo>
                  <a:pt x="43733" y="508000"/>
                </a:lnTo>
                <a:lnTo>
                  <a:pt x="50022" y="515620"/>
                </a:lnTo>
                <a:lnTo>
                  <a:pt x="53459" y="518160"/>
                </a:lnTo>
                <a:lnTo>
                  <a:pt x="60918" y="524510"/>
                </a:lnTo>
                <a:lnTo>
                  <a:pt x="64879" y="527050"/>
                </a:lnTo>
                <a:lnTo>
                  <a:pt x="73263" y="530860"/>
                </a:lnTo>
                <a:lnTo>
                  <a:pt x="77617" y="532130"/>
                </a:lnTo>
                <a:lnTo>
                  <a:pt x="86649" y="535940"/>
                </a:lnTo>
                <a:lnTo>
                  <a:pt x="91253" y="535940"/>
                </a:lnTo>
                <a:lnTo>
                  <a:pt x="100635" y="537210"/>
                </a:lnTo>
                <a:lnTo>
                  <a:pt x="188556" y="537210"/>
                </a:lnTo>
                <a:lnTo>
                  <a:pt x="168932" y="546100"/>
                </a:lnTo>
                <a:lnTo>
                  <a:pt x="176207" y="557530"/>
                </a:lnTo>
                <a:lnTo>
                  <a:pt x="143305" y="557530"/>
                </a:lnTo>
                <a:lnTo>
                  <a:pt x="136429" y="560070"/>
                </a:lnTo>
                <a:lnTo>
                  <a:pt x="123313" y="562610"/>
                </a:lnTo>
                <a:lnTo>
                  <a:pt x="109852" y="563880"/>
                </a:lnTo>
                <a:close/>
              </a:path>
              <a:path w="714375" h="711200">
                <a:moveTo>
                  <a:pt x="585491" y="502920"/>
                </a:moveTo>
                <a:lnTo>
                  <a:pt x="556182" y="502920"/>
                </a:lnTo>
                <a:lnTo>
                  <a:pt x="558130" y="501650"/>
                </a:lnTo>
                <a:lnTo>
                  <a:pt x="559529" y="500380"/>
                </a:lnTo>
                <a:lnTo>
                  <a:pt x="560378" y="497840"/>
                </a:lnTo>
                <a:lnTo>
                  <a:pt x="560692" y="496570"/>
                </a:lnTo>
                <a:lnTo>
                  <a:pt x="561487" y="494030"/>
                </a:lnTo>
                <a:lnTo>
                  <a:pt x="556931" y="482600"/>
                </a:lnTo>
                <a:lnTo>
                  <a:pt x="556256" y="481330"/>
                </a:lnTo>
                <a:lnTo>
                  <a:pt x="555332" y="480060"/>
                </a:lnTo>
                <a:lnTo>
                  <a:pt x="374105" y="93980"/>
                </a:lnTo>
                <a:lnTo>
                  <a:pt x="371611" y="88900"/>
                </a:lnTo>
                <a:lnTo>
                  <a:pt x="368594" y="83820"/>
                </a:lnTo>
                <a:lnTo>
                  <a:pt x="364202" y="81280"/>
                </a:lnTo>
                <a:lnTo>
                  <a:pt x="396583" y="81280"/>
                </a:lnTo>
                <a:lnTo>
                  <a:pt x="406424" y="101600"/>
                </a:lnTo>
                <a:lnTo>
                  <a:pt x="418576" y="127000"/>
                </a:lnTo>
                <a:lnTo>
                  <a:pt x="442770" y="179070"/>
                </a:lnTo>
                <a:lnTo>
                  <a:pt x="448967" y="191770"/>
                </a:lnTo>
                <a:lnTo>
                  <a:pt x="467528" y="231140"/>
                </a:lnTo>
                <a:lnTo>
                  <a:pt x="496985" y="231140"/>
                </a:lnTo>
                <a:lnTo>
                  <a:pt x="509342" y="233680"/>
                </a:lnTo>
                <a:lnTo>
                  <a:pt x="523405" y="242570"/>
                </a:lnTo>
                <a:lnTo>
                  <a:pt x="532376" y="255270"/>
                </a:lnTo>
                <a:lnTo>
                  <a:pt x="489694" y="255270"/>
                </a:lnTo>
                <a:lnTo>
                  <a:pt x="479459" y="256540"/>
                </a:lnTo>
                <a:lnTo>
                  <a:pt x="498312" y="297180"/>
                </a:lnTo>
                <a:lnTo>
                  <a:pt x="531716" y="297180"/>
                </a:lnTo>
                <a:lnTo>
                  <a:pt x="526391" y="306070"/>
                </a:lnTo>
                <a:lnTo>
                  <a:pt x="510298" y="321310"/>
                </a:lnTo>
                <a:lnTo>
                  <a:pt x="513024" y="327660"/>
                </a:lnTo>
                <a:lnTo>
                  <a:pt x="515778" y="334010"/>
                </a:lnTo>
                <a:lnTo>
                  <a:pt x="518717" y="340360"/>
                </a:lnTo>
                <a:lnTo>
                  <a:pt x="581394" y="473710"/>
                </a:lnTo>
                <a:lnTo>
                  <a:pt x="586100" y="488950"/>
                </a:lnTo>
                <a:lnTo>
                  <a:pt x="585975" y="501650"/>
                </a:lnTo>
                <a:lnTo>
                  <a:pt x="585491" y="502920"/>
                </a:lnTo>
                <a:close/>
              </a:path>
              <a:path w="714375" h="711200">
                <a:moveTo>
                  <a:pt x="496985" y="231140"/>
                </a:moveTo>
                <a:lnTo>
                  <a:pt x="467528" y="231140"/>
                </a:lnTo>
                <a:lnTo>
                  <a:pt x="490807" y="229870"/>
                </a:lnTo>
                <a:lnTo>
                  <a:pt x="496985" y="231140"/>
                </a:lnTo>
                <a:close/>
              </a:path>
              <a:path w="714375" h="711200">
                <a:moveTo>
                  <a:pt x="531716" y="297180"/>
                </a:moveTo>
                <a:lnTo>
                  <a:pt x="498312" y="297180"/>
                </a:lnTo>
                <a:lnTo>
                  <a:pt x="506449" y="289560"/>
                </a:lnTo>
                <a:lnTo>
                  <a:pt x="510855" y="281940"/>
                </a:lnTo>
                <a:lnTo>
                  <a:pt x="489694" y="255270"/>
                </a:lnTo>
                <a:lnTo>
                  <a:pt x="532376" y="255270"/>
                </a:lnTo>
                <a:lnTo>
                  <a:pt x="533273" y="256540"/>
                </a:lnTo>
                <a:lnTo>
                  <a:pt x="537781" y="274320"/>
                </a:lnTo>
                <a:lnTo>
                  <a:pt x="535519" y="290830"/>
                </a:lnTo>
                <a:lnTo>
                  <a:pt x="531716" y="297180"/>
                </a:lnTo>
                <a:close/>
              </a:path>
              <a:path w="714375" h="711200">
                <a:moveTo>
                  <a:pt x="188556" y="537210"/>
                </a:moveTo>
                <a:lnTo>
                  <a:pt x="114760" y="537210"/>
                </a:lnTo>
                <a:lnTo>
                  <a:pt x="123981" y="534670"/>
                </a:lnTo>
                <a:lnTo>
                  <a:pt x="165733" y="519430"/>
                </a:lnTo>
                <a:lnTo>
                  <a:pt x="186240" y="510540"/>
                </a:lnTo>
                <a:lnTo>
                  <a:pt x="206499" y="500380"/>
                </a:lnTo>
                <a:lnTo>
                  <a:pt x="136411" y="351790"/>
                </a:lnTo>
                <a:lnTo>
                  <a:pt x="164838" y="351790"/>
                </a:lnTo>
                <a:lnTo>
                  <a:pt x="229317" y="488950"/>
                </a:lnTo>
                <a:lnTo>
                  <a:pt x="302191" y="488950"/>
                </a:lnTo>
                <a:lnTo>
                  <a:pt x="297353" y="490220"/>
                </a:lnTo>
                <a:lnTo>
                  <a:pt x="295791" y="491490"/>
                </a:lnTo>
                <a:lnTo>
                  <a:pt x="294337" y="492760"/>
                </a:lnTo>
                <a:lnTo>
                  <a:pt x="292991" y="492760"/>
                </a:lnTo>
                <a:lnTo>
                  <a:pt x="294610" y="501650"/>
                </a:lnTo>
                <a:lnTo>
                  <a:pt x="265562" y="501650"/>
                </a:lnTo>
                <a:lnTo>
                  <a:pt x="240776" y="513080"/>
                </a:lnTo>
                <a:lnTo>
                  <a:pt x="243438" y="518160"/>
                </a:lnTo>
                <a:lnTo>
                  <a:pt x="245397" y="521970"/>
                </a:lnTo>
                <a:lnTo>
                  <a:pt x="246629" y="524510"/>
                </a:lnTo>
                <a:lnTo>
                  <a:pt x="216591" y="524510"/>
                </a:lnTo>
                <a:lnTo>
                  <a:pt x="188556" y="537210"/>
                </a:lnTo>
                <a:close/>
              </a:path>
              <a:path w="714375" h="711200">
                <a:moveTo>
                  <a:pt x="302191" y="488950"/>
                </a:moveTo>
                <a:lnTo>
                  <a:pt x="229317" y="488950"/>
                </a:lnTo>
                <a:lnTo>
                  <a:pt x="239591" y="483870"/>
                </a:lnTo>
                <a:lnTo>
                  <a:pt x="249470" y="480060"/>
                </a:lnTo>
                <a:lnTo>
                  <a:pt x="268723" y="472440"/>
                </a:lnTo>
                <a:lnTo>
                  <a:pt x="312135" y="459740"/>
                </a:lnTo>
                <a:lnTo>
                  <a:pt x="356097" y="452120"/>
                </a:lnTo>
                <a:lnTo>
                  <a:pt x="400705" y="448310"/>
                </a:lnTo>
                <a:lnTo>
                  <a:pt x="446050" y="453390"/>
                </a:lnTo>
                <a:lnTo>
                  <a:pt x="459152" y="454660"/>
                </a:lnTo>
                <a:lnTo>
                  <a:pt x="484455" y="462280"/>
                </a:lnTo>
                <a:lnTo>
                  <a:pt x="496656" y="468630"/>
                </a:lnTo>
                <a:lnTo>
                  <a:pt x="508411" y="473710"/>
                </a:lnTo>
                <a:lnTo>
                  <a:pt x="510271" y="474980"/>
                </a:lnTo>
                <a:lnTo>
                  <a:pt x="400066" y="474980"/>
                </a:lnTo>
                <a:lnTo>
                  <a:pt x="365454" y="476250"/>
                </a:lnTo>
                <a:lnTo>
                  <a:pt x="331217" y="481330"/>
                </a:lnTo>
                <a:lnTo>
                  <a:pt x="302191" y="488950"/>
                </a:lnTo>
                <a:close/>
              </a:path>
              <a:path w="714375" h="711200">
                <a:moveTo>
                  <a:pt x="559232" y="529590"/>
                </a:moveTo>
                <a:lnTo>
                  <a:pt x="546155" y="529590"/>
                </a:lnTo>
                <a:lnTo>
                  <a:pt x="533058" y="525780"/>
                </a:lnTo>
                <a:lnTo>
                  <a:pt x="520538" y="515620"/>
                </a:lnTo>
                <a:lnTo>
                  <a:pt x="511498" y="508000"/>
                </a:lnTo>
                <a:lnTo>
                  <a:pt x="501902" y="500380"/>
                </a:lnTo>
                <a:lnTo>
                  <a:pt x="491750" y="495300"/>
                </a:lnTo>
                <a:lnTo>
                  <a:pt x="481043" y="488950"/>
                </a:lnTo>
                <a:lnTo>
                  <a:pt x="458561" y="481330"/>
                </a:lnTo>
                <a:lnTo>
                  <a:pt x="446935" y="478790"/>
                </a:lnTo>
                <a:lnTo>
                  <a:pt x="435053" y="477520"/>
                </a:lnTo>
                <a:lnTo>
                  <a:pt x="400066" y="474980"/>
                </a:lnTo>
                <a:lnTo>
                  <a:pt x="510271" y="474980"/>
                </a:lnTo>
                <a:lnTo>
                  <a:pt x="519575" y="481330"/>
                </a:lnTo>
                <a:lnTo>
                  <a:pt x="530148" y="488950"/>
                </a:lnTo>
                <a:lnTo>
                  <a:pt x="540130" y="497840"/>
                </a:lnTo>
                <a:lnTo>
                  <a:pt x="543549" y="501650"/>
                </a:lnTo>
                <a:lnTo>
                  <a:pt x="550739" y="501650"/>
                </a:lnTo>
                <a:lnTo>
                  <a:pt x="556182" y="502920"/>
                </a:lnTo>
                <a:lnTo>
                  <a:pt x="585491" y="502920"/>
                </a:lnTo>
                <a:lnTo>
                  <a:pt x="581134" y="514350"/>
                </a:lnTo>
                <a:lnTo>
                  <a:pt x="571690" y="523240"/>
                </a:lnTo>
                <a:lnTo>
                  <a:pt x="559232" y="529590"/>
                </a:lnTo>
                <a:close/>
              </a:path>
              <a:path w="714375" h="711200">
                <a:moveTo>
                  <a:pt x="292178" y="525780"/>
                </a:moveTo>
                <a:lnTo>
                  <a:pt x="247245" y="525780"/>
                </a:lnTo>
                <a:lnTo>
                  <a:pt x="261250" y="520700"/>
                </a:lnTo>
                <a:lnTo>
                  <a:pt x="268152" y="515620"/>
                </a:lnTo>
                <a:lnTo>
                  <a:pt x="269180" y="510540"/>
                </a:lnTo>
                <a:lnTo>
                  <a:pt x="265562" y="501650"/>
                </a:lnTo>
                <a:lnTo>
                  <a:pt x="294610" y="501650"/>
                </a:lnTo>
                <a:lnTo>
                  <a:pt x="296460" y="511810"/>
                </a:lnTo>
                <a:lnTo>
                  <a:pt x="293361" y="524510"/>
                </a:lnTo>
                <a:lnTo>
                  <a:pt x="292178" y="525780"/>
                </a:lnTo>
                <a:close/>
              </a:path>
              <a:path w="714375" h="711200">
                <a:moveTo>
                  <a:pt x="306597" y="684530"/>
                </a:moveTo>
                <a:lnTo>
                  <a:pt x="267397" y="684530"/>
                </a:lnTo>
                <a:lnTo>
                  <a:pt x="274915" y="683260"/>
                </a:lnTo>
                <a:lnTo>
                  <a:pt x="280470" y="679450"/>
                </a:lnTo>
                <a:lnTo>
                  <a:pt x="283113" y="673100"/>
                </a:lnTo>
                <a:lnTo>
                  <a:pt x="282875" y="665480"/>
                </a:lnTo>
                <a:lnTo>
                  <a:pt x="279785" y="656590"/>
                </a:lnTo>
                <a:lnTo>
                  <a:pt x="250827" y="595630"/>
                </a:lnTo>
                <a:lnTo>
                  <a:pt x="220371" y="530860"/>
                </a:lnTo>
                <a:lnTo>
                  <a:pt x="218495" y="527050"/>
                </a:lnTo>
                <a:lnTo>
                  <a:pt x="216591" y="524510"/>
                </a:lnTo>
                <a:lnTo>
                  <a:pt x="246629" y="524510"/>
                </a:lnTo>
                <a:lnTo>
                  <a:pt x="247245" y="525780"/>
                </a:lnTo>
                <a:lnTo>
                  <a:pt x="292178" y="525780"/>
                </a:lnTo>
                <a:lnTo>
                  <a:pt x="281529" y="537210"/>
                </a:lnTo>
                <a:lnTo>
                  <a:pt x="258797" y="551180"/>
                </a:lnTo>
                <a:lnTo>
                  <a:pt x="269979" y="574040"/>
                </a:lnTo>
                <a:lnTo>
                  <a:pt x="281202" y="598170"/>
                </a:lnTo>
                <a:lnTo>
                  <a:pt x="302769" y="645160"/>
                </a:lnTo>
                <a:lnTo>
                  <a:pt x="308182" y="670560"/>
                </a:lnTo>
                <a:lnTo>
                  <a:pt x="307667" y="679450"/>
                </a:lnTo>
                <a:lnTo>
                  <a:pt x="307021" y="683260"/>
                </a:lnTo>
                <a:lnTo>
                  <a:pt x="306597" y="684530"/>
                </a:lnTo>
                <a:close/>
              </a:path>
              <a:path w="714375" h="711200">
                <a:moveTo>
                  <a:pt x="270880" y="711200"/>
                </a:moveTo>
                <a:lnTo>
                  <a:pt x="258187" y="711200"/>
                </a:lnTo>
                <a:lnTo>
                  <a:pt x="254109" y="709930"/>
                </a:lnTo>
                <a:lnTo>
                  <a:pt x="231442" y="690880"/>
                </a:lnTo>
                <a:lnTo>
                  <a:pt x="218945" y="671830"/>
                </a:lnTo>
                <a:lnTo>
                  <a:pt x="181750" y="614680"/>
                </a:lnTo>
                <a:lnTo>
                  <a:pt x="165841" y="590550"/>
                </a:lnTo>
                <a:lnTo>
                  <a:pt x="157942" y="577850"/>
                </a:lnTo>
                <a:lnTo>
                  <a:pt x="150181" y="565150"/>
                </a:lnTo>
                <a:lnTo>
                  <a:pt x="146688" y="560070"/>
                </a:lnTo>
                <a:lnTo>
                  <a:pt x="143305" y="557530"/>
                </a:lnTo>
                <a:lnTo>
                  <a:pt x="176207" y="557530"/>
                </a:lnTo>
                <a:lnTo>
                  <a:pt x="230484" y="642620"/>
                </a:lnTo>
                <a:lnTo>
                  <a:pt x="255460" y="679450"/>
                </a:lnTo>
                <a:lnTo>
                  <a:pt x="267397" y="684530"/>
                </a:lnTo>
                <a:lnTo>
                  <a:pt x="306597" y="684530"/>
                </a:lnTo>
                <a:lnTo>
                  <a:pt x="305748" y="687070"/>
                </a:lnTo>
                <a:lnTo>
                  <a:pt x="301951" y="694690"/>
                </a:lnTo>
                <a:lnTo>
                  <a:pt x="299528" y="697230"/>
                </a:lnTo>
                <a:lnTo>
                  <a:pt x="293629" y="703580"/>
                </a:lnTo>
                <a:lnTo>
                  <a:pt x="290311" y="706120"/>
                </a:lnTo>
                <a:lnTo>
                  <a:pt x="282938" y="708660"/>
                </a:lnTo>
                <a:lnTo>
                  <a:pt x="279077" y="709930"/>
                </a:lnTo>
                <a:lnTo>
                  <a:pt x="275044" y="709930"/>
                </a:lnTo>
                <a:lnTo>
                  <a:pt x="270880" y="711200"/>
                </a:lnTo>
                <a:close/>
              </a:path>
              <a:path w="714375" h="711200">
                <a:moveTo>
                  <a:pt x="696597" y="457951"/>
                </a:moveTo>
                <a:lnTo>
                  <a:pt x="693476" y="457431"/>
                </a:lnTo>
                <a:lnTo>
                  <a:pt x="681694" y="454516"/>
                </a:lnTo>
                <a:lnTo>
                  <a:pt x="669985" y="451467"/>
                </a:lnTo>
                <a:lnTo>
                  <a:pt x="647194" y="445204"/>
                </a:lnTo>
                <a:lnTo>
                  <a:pt x="644434" y="444504"/>
                </a:lnTo>
                <a:lnTo>
                  <a:pt x="642037" y="443158"/>
                </a:lnTo>
                <a:lnTo>
                  <a:pt x="640004" y="441166"/>
                </a:lnTo>
                <a:lnTo>
                  <a:pt x="635838" y="436976"/>
                </a:lnTo>
                <a:lnTo>
                  <a:pt x="634591" y="432047"/>
                </a:lnTo>
                <a:lnTo>
                  <a:pt x="636261" y="426379"/>
                </a:lnTo>
                <a:lnTo>
                  <a:pt x="636810" y="424424"/>
                </a:lnTo>
                <a:lnTo>
                  <a:pt x="651210" y="415081"/>
                </a:lnTo>
                <a:lnTo>
                  <a:pt x="653196" y="415237"/>
                </a:lnTo>
                <a:lnTo>
                  <a:pt x="655151" y="415788"/>
                </a:lnTo>
                <a:lnTo>
                  <a:pt x="689046" y="424667"/>
                </a:lnTo>
                <a:lnTo>
                  <a:pt x="700259" y="427756"/>
                </a:lnTo>
                <a:lnTo>
                  <a:pt x="706068" y="429226"/>
                </a:lnTo>
                <a:lnTo>
                  <a:pt x="709949" y="432794"/>
                </a:lnTo>
                <a:lnTo>
                  <a:pt x="711903" y="438458"/>
                </a:lnTo>
                <a:lnTo>
                  <a:pt x="713770" y="444408"/>
                </a:lnTo>
                <a:lnTo>
                  <a:pt x="712695" y="449769"/>
                </a:lnTo>
                <a:lnTo>
                  <a:pt x="708678" y="454538"/>
                </a:lnTo>
                <a:lnTo>
                  <a:pt x="707569" y="456036"/>
                </a:lnTo>
                <a:lnTo>
                  <a:pt x="705721" y="456239"/>
                </a:lnTo>
                <a:lnTo>
                  <a:pt x="703762" y="456636"/>
                </a:lnTo>
                <a:lnTo>
                  <a:pt x="702717" y="456895"/>
                </a:lnTo>
                <a:lnTo>
                  <a:pt x="699677" y="457773"/>
                </a:lnTo>
                <a:lnTo>
                  <a:pt x="696597" y="457951"/>
                </a:lnTo>
                <a:close/>
              </a:path>
              <a:path w="714375" h="711200">
                <a:moveTo>
                  <a:pt x="597321" y="232969"/>
                </a:moveTo>
                <a:lnTo>
                  <a:pt x="592891" y="230446"/>
                </a:lnTo>
                <a:lnTo>
                  <a:pt x="589961" y="225292"/>
                </a:lnTo>
                <a:lnTo>
                  <a:pt x="588930" y="223532"/>
                </a:lnTo>
                <a:lnTo>
                  <a:pt x="588277" y="221643"/>
                </a:lnTo>
                <a:lnTo>
                  <a:pt x="587824" y="218336"/>
                </a:lnTo>
                <a:lnTo>
                  <a:pt x="587846" y="215607"/>
                </a:lnTo>
                <a:lnTo>
                  <a:pt x="595506" y="204285"/>
                </a:lnTo>
                <a:lnTo>
                  <a:pt x="615410" y="192022"/>
                </a:lnTo>
                <a:lnTo>
                  <a:pt x="635383" y="180036"/>
                </a:lnTo>
                <a:lnTo>
                  <a:pt x="640466" y="176863"/>
                </a:lnTo>
                <a:lnTo>
                  <a:pt x="645728" y="176533"/>
                </a:lnTo>
                <a:lnTo>
                  <a:pt x="651168" y="179047"/>
                </a:lnTo>
                <a:lnTo>
                  <a:pt x="656749" y="181832"/>
                </a:lnTo>
                <a:lnTo>
                  <a:pt x="659866" y="186327"/>
                </a:lnTo>
                <a:lnTo>
                  <a:pt x="660520" y="192530"/>
                </a:lnTo>
                <a:lnTo>
                  <a:pt x="660834" y="194378"/>
                </a:lnTo>
                <a:lnTo>
                  <a:pt x="659661" y="195885"/>
                </a:lnTo>
                <a:lnTo>
                  <a:pt x="658589" y="197567"/>
                </a:lnTo>
                <a:lnTo>
                  <a:pt x="658053" y="198500"/>
                </a:lnTo>
                <a:lnTo>
                  <a:pt x="656578" y="201299"/>
                </a:lnTo>
                <a:lnTo>
                  <a:pt x="654569" y="203641"/>
                </a:lnTo>
                <a:lnTo>
                  <a:pt x="652027" y="205524"/>
                </a:lnTo>
                <a:lnTo>
                  <a:pt x="641770" y="211997"/>
                </a:lnTo>
                <a:lnTo>
                  <a:pt x="631458" y="218336"/>
                </a:lnTo>
                <a:lnTo>
                  <a:pt x="611152" y="230476"/>
                </a:lnTo>
                <a:lnTo>
                  <a:pt x="608732" y="231979"/>
                </a:lnTo>
                <a:lnTo>
                  <a:pt x="606098" y="232774"/>
                </a:lnTo>
                <a:lnTo>
                  <a:pt x="603250" y="232860"/>
                </a:lnTo>
                <a:lnTo>
                  <a:pt x="597321" y="232969"/>
                </a:lnTo>
                <a:close/>
              </a:path>
            </a:pathLst>
          </a:custGeom>
          <a:solidFill>
            <a:srgbClr val="4AD0FA"/>
          </a:solidFill>
        </p:spPr>
        <p:txBody>
          <a:bodyPr wrap="square" lIns="0" tIns="0" rIns="0" bIns="0" rtlCol="0"/>
          <a:lstStyle/>
          <a:p>
            <a:endParaRPr/>
          </a:p>
        </p:txBody>
      </p:sp>
      <p:grpSp>
        <p:nvGrpSpPr>
          <p:cNvPr id="10" name="object 10"/>
          <p:cNvGrpSpPr/>
          <p:nvPr/>
        </p:nvGrpSpPr>
        <p:grpSpPr>
          <a:xfrm>
            <a:off x="5520657" y="5182482"/>
            <a:ext cx="1143000" cy="1143000"/>
            <a:chOff x="5520657" y="5182482"/>
            <a:chExt cx="1143000" cy="1143000"/>
          </a:xfrm>
        </p:grpSpPr>
        <p:sp>
          <p:nvSpPr>
            <p:cNvPr id="11" name="object 11"/>
            <p:cNvSpPr/>
            <p:nvPr/>
          </p:nvSpPr>
          <p:spPr>
            <a:xfrm>
              <a:off x="5520657" y="5182482"/>
              <a:ext cx="1143000" cy="1143000"/>
            </a:xfrm>
            <a:custGeom>
              <a:avLst/>
              <a:gdLst/>
              <a:ahLst/>
              <a:cxnLst/>
              <a:rect l="l" t="t" r="r" b="b"/>
              <a:pathLst>
                <a:path w="1143000" h="1143000">
                  <a:moveTo>
                    <a:pt x="571190" y="1142372"/>
                  </a:moveTo>
                  <a:lnTo>
                    <a:pt x="524340" y="1140479"/>
                  </a:lnTo>
                  <a:lnTo>
                    <a:pt x="478537" y="1134897"/>
                  </a:lnTo>
                  <a:lnTo>
                    <a:pt x="433923" y="1125772"/>
                  </a:lnTo>
                  <a:lnTo>
                    <a:pt x="390647" y="1113253"/>
                  </a:lnTo>
                  <a:lnTo>
                    <a:pt x="348854" y="1097486"/>
                  </a:lnTo>
                  <a:lnTo>
                    <a:pt x="308693" y="1078618"/>
                  </a:lnTo>
                  <a:lnTo>
                    <a:pt x="270309" y="1056796"/>
                  </a:lnTo>
                  <a:lnTo>
                    <a:pt x="233851" y="1032167"/>
                  </a:lnTo>
                  <a:lnTo>
                    <a:pt x="199464" y="1004878"/>
                  </a:lnTo>
                  <a:lnTo>
                    <a:pt x="167296" y="975076"/>
                  </a:lnTo>
                  <a:lnTo>
                    <a:pt x="137494" y="942908"/>
                  </a:lnTo>
                  <a:lnTo>
                    <a:pt x="110205" y="908521"/>
                  </a:lnTo>
                  <a:lnTo>
                    <a:pt x="85576" y="872063"/>
                  </a:lnTo>
                  <a:lnTo>
                    <a:pt x="63754" y="833679"/>
                  </a:lnTo>
                  <a:lnTo>
                    <a:pt x="44886" y="793518"/>
                  </a:lnTo>
                  <a:lnTo>
                    <a:pt x="29119" y="751725"/>
                  </a:lnTo>
                  <a:lnTo>
                    <a:pt x="16600" y="708449"/>
                  </a:lnTo>
                  <a:lnTo>
                    <a:pt x="7475" y="663836"/>
                  </a:lnTo>
                  <a:lnTo>
                    <a:pt x="1893" y="618032"/>
                  </a:lnTo>
                  <a:lnTo>
                    <a:pt x="0" y="571186"/>
                  </a:lnTo>
                  <a:lnTo>
                    <a:pt x="1893" y="524340"/>
                  </a:lnTo>
                  <a:lnTo>
                    <a:pt x="7475" y="478537"/>
                  </a:lnTo>
                  <a:lnTo>
                    <a:pt x="16600" y="433923"/>
                  </a:lnTo>
                  <a:lnTo>
                    <a:pt x="29119" y="390647"/>
                  </a:lnTo>
                  <a:lnTo>
                    <a:pt x="44886" y="348854"/>
                  </a:lnTo>
                  <a:lnTo>
                    <a:pt x="63754" y="308693"/>
                  </a:lnTo>
                  <a:lnTo>
                    <a:pt x="85576" y="270309"/>
                  </a:lnTo>
                  <a:lnTo>
                    <a:pt x="110205" y="233851"/>
                  </a:lnTo>
                  <a:lnTo>
                    <a:pt x="137494" y="199464"/>
                  </a:lnTo>
                  <a:lnTo>
                    <a:pt x="167296" y="167296"/>
                  </a:lnTo>
                  <a:lnTo>
                    <a:pt x="199464" y="137494"/>
                  </a:lnTo>
                  <a:lnTo>
                    <a:pt x="233851" y="110205"/>
                  </a:lnTo>
                  <a:lnTo>
                    <a:pt x="270309" y="85576"/>
                  </a:lnTo>
                  <a:lnTo>
                    <a:pt x="308693" y="63754"/>
                  </a:lnTo>
                  <a:lnTo>
                    <a:pt x="348854" y="44886"/>
                  </a:lnTo>
                  <a:lnTo>
                    <a:pt x="390647" y="29119"/>
                  </a:lnTo>
                  <a:lnTo>
                    <a:pt x="433923" y="16600"/>
                  </a:lnTo>
                  <a:lnTo>
                    <a:pt x="478537" y="7475"/>
                  </a:lnTo>
                  <a:lnTo>
                    <a:pt x="524340" y="1893"/>
                  </a:lnTo>
                  <a:lnTo>
                    <a:pt x="571186" y="0"/>
                  </a:lnTo>
                  <a:lnTo>
                    <a:pt x="618032" y="1893"/>
                  </a:lnTo>
                  <a:lnTo>
                    <a:pt x="663836" y="7475"/>
                  </a:lnTo>
                  <a:lnTo>
                    <a:pt x="708449" y="16600"/>
                  </a:lnTo>
                  <a:lnTo>
                    <a:pt x="751725" y="29119"/>
                  </a:lnTo>
                  <a:lnTo>
                    <a:pt x="793518" y="44886"/>
                  </a:lnTo>
                  <a:lnTo>
                    <a:pt x="833679" y="63754"/>
                  </a:lnTo>
                  <a:lnTo>
                    <a:pt x="872063" y="85576"/>
                  </a:lnTo>
                  <a:lnTo>
                    <a:pt x="908521" y="110205"/>
                  </a:lnTo>
                  <a:lnTo>
                    <a:pt x="942908" y="137494"/>
                  </a:lnTo>
                  <a:lnTo>
                    <a:pt x="975076" y="167296"/>
                  </a:lnTo>
                  <a:lnTo>
                    <a:pt x="1004878" y="199464"/>
                  </a:lnTo>
                  <a:lnTo>
                    <a:pt x="1032167" y="233851"/>
                  </a:lnTo>
                  <a:lnTo>
                    <a:pt x="1056796" y="270309"/>
                  </a:lnTo>
                  <a:lnTo>
                    <a:pt x="1078618" y="308693"/>
                  </a:lnTo>
                  <a:lnTo>
                    <a:pt x="1097486" y="348854"/>
                  </a:lnTo>
                  <a:lnTo>
                    <a:pt x="1113253" y="390647"/>
                  </a:lnTo>
                  <a:lnTo>
                    <a:pt x="1125772" y="433923"/>
                  </a:lnTo>
                  <a:lnTo>
                    <a:pt x="1134897" y="478537"/>
                  </a:lnTo>
                  <a:lnTo>
                    <a:pt x="1140479" y="524340"/>
                  </a:lnTo>
                  <a:lnTo>
                    <a:pt x="1142373" y="571186"/>
                  </a:lnTo>
                  <a:lnTo>
                    <a:pt x="1140479" y="618032"/>
                  </a:lnTo>
                  <a:lnTo>
                    <a:pt x="1134897" y="663836"/>
                  </a:lnTo>
                  <a:lnTo>
                    <a:pt x="1125772" y="708449"/>
                  </a:lnTo>
                  <a:lnTo>
                    <a:pt x="1113253" y="751725"/>
                  </a:lnTo>
                  <a:lnTo>
                    <a:pt x="1097486" y="793518"/>
                  </a:lnTo>
                  <a:lnTo>
                    <a:pt x="1078618" y="833679"/>
                  </a:lnTo>
                  <a:lnTo>
                    <a:pt x="1056796" y="872063"/>
                  </a:lnTo>
                  <a:lnTo>
                    <a:pt x="1032167" y="908521"/>
                  </a:lnTo>
                  <a:lnTo>
                    <a:pt x="1004878" y="942908"/>
                  </a:lnTo>
                  <a:lnTo>
                    <a:pt x="975076" y="975076"/>
                  </a:lnTo>
                  <a:lnTo>
                    <a:pt x="942908" y="1004878"/>
                  </a:lnTo>
                  <a:lnTo>
                    <a:pt x="908521" y="1032167"/>
                  </a:lnTo>
                  <a:lnTo>
                    <a:pt x="872063" y="1056796"/>
                  </a:lnTo>
                  <a:lnTo>
                    <a:pt x="833679" y="1078618"/>
                  </a:lnTo>
                  <a:lnTo>
                    <a:pt x="793518" y="1097486"/>
                  </a:lnTo>
                  <a:lnTo>
                    <a:pt x="751725" y="1113253"/>
                  </a:lnTo>
                  <a:lnTo>
                    <a:pt x="708449" y="1125772"/>
                  </a:lnTo>
                  <a:lnTo>
                    <a:pt x="663836" y="1134897"/>
                  </a:lnTo>
                  <a:lnTo>
                    <a:pt x="618032" y="1140479"/>
                  </a:lnTo>
                  <a:lnTo>
                    <a:pt x="571190" y="1142372"/>
                  </a:lnTo>
                  <a:close/>
                </a:path>
              </a:pathLst>
            </a:custGeom>
            <a:solidFill>
              <a:srgbClr val="041C40"/>
            </a:solidFill>
          </p:spPr>
          <p:txBody>
            <a:bodyPr wrap="square" lIns="0" tIns="0" rIns="0" bIns="0" rtlCol="0"/>
            <a:lstStyle/>
            <a:p>
              <a:endParaRPr/>
            </a:p>
          </p:txBody>
        </p:sp>
        <p:sp>
          <p:nvSpPr>
            <p:cNvPr id="12" name="object 12"/>
            <p:cNvSpPr/>
            <p:nvPr/>
          </p:nvSpPr>
          <p:spPr>
            <a:xfrm>
              <a:off x="5800086" y="5440394"/>
              <a:ext cx="580390" cy="655320"/>
            </a:xfrm>
            <a:custGeom>
              <a:avLst/>
              <a:gdLst/>
              <a:ahLst/>
              <a:cxnLst/>
              <a:rect l="l" t="t" r="r" b="b"/>
              <a:pathLst>
                <a:path w="580389" h="655320">
                  <a:moveTo>
                    <a:pt x="233615" y="188823"/>
                  </a:moveTo>
                  <a:lnTo>
                    <a:pt x="186284" y="178709"/>
                  </a:lnTo>
                  <a:lnTo>
                    <a:pt x="153674" y="151383"/>
                  </a:lnTo>
                  <a:lnTo>
                    <a:pt x="135369" y="106646"/>
                  </a:lnTo>
                  <a:lnTo>
                    <a:pt x="134774" y="100577"/>
                  </a:lnTo>
                  <a:lnTo>
                    <a:pt x="134846" y="87425"/>
                  </a:lnTo>
                  <a:lnTo>
                    <a:pt x="147514" y="46685"/>
                  </a:lnTo>
                  <a:lnTo>
                    <a:pt x="182850" y="11986"/>
                  </a:lnTo>
                  <a:lnTo>
                    <a:pt x="224574" y="0"/>
                  </a:lnTo>
                  <a:lnTo>
                    <a:pt x="237107" y="227"/>
                  </a:lnTo>
                  <a:lnTo>
                    <a:pt x="278368" y="13723"/>
                  </a:lnTo>
                  <a:lnTo>
                    <a:pt x="299683" y="31738"/>
                  </a:lnTo>
                  <a:lnTo>
                    <a:pt x="226445" y="31738"/>
                  </a:lnTo>
                  <a:lnTo>
                    <a:pt x="222288" y="32046"/>
                  </a:lnTo>
                  <a:lnTo>
                    <a:pt x="182235" y="52599"/>
                  </a:lnTo>
                  <a:lnTo>
                    <a:pt x="166371" y="90470"/>
                  </a:lnTo>
                  <a:lnTo>
                    <a:pt x="166478" y="99706"/>
                  </a:lnTo>
                  <a:lnTo>
                    <a:pt x="181729" y="135998"/>
                  </a:lnTo>
                  <a:lnTo>
                    <a:pt x="220569" y="157015"/>
                  </a:lnTo>
                  <a:lnTo>
                    <a:pt x="299052" y="157506"/>
                  </a:lnTo>
                  <a:lnTo>
                    <a:pt x="298217" y="158464"/>
                  </a:lnTo>
                  <a:lnTo>
                    <a:pt x="257505" y="184384"/>
                  </a:lnTo>
                  <a:lnTo>
                    <a:pt x="239666" y="188289"/>
                  </a:lnTo>
                  <a:lnTo>
                    <a:pt x="233615" y="188823"/>
                  </a:lnTo>
                  <a:close/>
                </a:path>
                <a:path w="580389" h="655320">
                  <a:moveTo>
                    <a:pt x="299052" y="157506"/>
                  </a:moveTo>
                  <a:lnTo>
                    <a:pt x="232842" y="157506"/>
                  </a:lnTo>
                  <a:lnTo>
                    <a:pt x="236910" y="157138"/>
                  </a:lnTo>
                  <a:lnTo>
                    <a:pt x="244976" y="155604"/>
                  </a:lnTo>
                  <a:lnTo>
                    <a:pt x="278690" y="133578"/>
                  </a:lnTo>
                  <a:lnTo>
                    <a:pt x="292001" y="90470"/>
                  </a:lnTo>
                  <a:lnTo>
                    <a:pt x="291749" y="87425"/>
                  </a:lnTo>
                  <a:lnTo>
                    <a:pt x="271614" y="48121"/>
                  </a:lnTo>
                  <a:lnTo>
                    <a:pt x="234737" y="31940"/>
                  </a:lnTo>
                  <a:lnTo>
                    <a:pt x="226445" y="31738"/>
                  </a:lnTo>
                  <a:lnTo>
                    <a:pt x="299683" y="31738"/>
                  </a:lnTo>
                  <a:lnTo>
                    <a:pt x="319615" y="67000"/>
                  </a:lnTo>
                  <a:lnTo>
                    <a:pt x="323645" y="91620"/>
                  </a:lnTo>
                  <a:lnTo>
                    <a:pt x="323417" y="97883"/>
                  </a:lnTo>
                  <a:lnTo>
                    <a:pt x="312347" y="138696"/>
                  </a:lnTo>
                  <a:lnTo>
                    <a:pt x="302206" y="153883"/>
                  </a:lnTo>
                  <a:lnTo>
                    <a:pt x="299052" y="157506"/>
                  </a:lnTo>
                  <a:close/>
                </a:path>
                <a:path w="580389" h="655320">
                  <a:moveTo>
                    <a:pt x="430488" y="388652"/>
                  </a:moveTo>
                  <a:lnTo>
                    <a:pt x="386417" y="388652"/>
                  </a:lnTo>
                  <a:lnTo>
                    <a:pt x="535025" y="239940"/>
                  </a:lnTo>
                  <a:lnTo>
                    <a:pt x="473640" y="239932"/>
                  </a:lnTo>
                  <a:lnTo>
                    <a:pt x="460149" y="226409"/>
                  </a:lnTo>
                  <a:lnTo>
                    <a:pt x="460149" y="222272"/>
                  </a:lnTo>
                  <a:lnTo>
                    <a:pt x="569167" y="208714"/>
                  </a:lnTo>
                  <a:lnTo>
                    <a:pt x="573431" y="211037"/>
                  </a:lnTo>
                  <a:lnTo>
                    <a:pt x="576415" y="215709"/>
                  </a:lnTo>
                  <a:lnTo>
                    <a:pt x="579979" y="218006"/>
                  </a:lnTo>
                  <a:lnTo>
                    <a:pt x="579979" y="266562"/>
                  </a:lnTo>
                  <a:lnTo>
                    <a:pt x="552600" y="266562"/>
                  </a:lnTo>
                  <a:lnTo>
                    <a:pt x="473936" y="345182"/>
                  </a:lnTo>
                  <a:lnTo>
                    <a:pt x="430488" y="388652"/>
                  </a:lnTo>
                  <a:close/>
                </a:path>
                <a:path w="580389" h="655320">
                  <a:moveTo>
                    <a:pt x="103312" y="345078"/>
                  </a:moveTo>
                  <a:lnTo>
                    <a:pt x="71937" y="345078"/>
                  </a:lnTo>
                  <a:lnTo>
                    <a:pt x="71937" y="339671"/>
                  </a:lnTo>
                  <a:lnTo>
                    <a:pt x="74121" y="295993"/>
                  </a:lnTo>
                  <a:lnTo>
                    <a:pt x="91186" y="257341"/>
                  </a:lnTo>
                  <a:lnTo>
                    <a:pt x="123700" y="230271"/>
                  </a:lnTo>
                  <a:lnTo>
                    <a:pt x="196784" y="220389"/>
                  </a:lnTo>
                  <a:lnTo>
                    <a:pt x="260740" y="220337"/>
                  </a:lnTo>
                  <a:lnTo>
                    <a:pt x="292718" y="220389"/>
                  </a:lnTo>
                  <a:lnTo>
                    <a:pt x="334027" y="230184"/>
                  </a:lnTo>
                  <a:lnTo>
                    <a:pt x="362020" y="251585"/>
                  </a:lnTo>
                  <a:lnTo>
                    <a:pt x="290862" y="251585"/>
                  </a:lnTo>
                  <a:lnTo>
                    <a:pt x="286213" y="251717"/>
                  </a:lnTo>
                  <a:lnTo>
                    <a:pt x="162701" y="251741"/>
                  </a:lnTo>
                  <a:lnTo>
                    <a:pt x="124709" y="267171"/>
                  </a:lnTo>
                  <a:lnTo>
                    <a:pt x="103666" y="306886"/>
                  </a:lnTo>
                  <a:lnTo>
                    <a:pt x="103296" y="311049"/>
                  </a:lnTo>
                  <a:lnTo>
                    <a:pt x="103312" y="345078"/>
                  </a:lnTo>
                  <a:close/>
                </a:path>
                <a:path w="580389" h="655320">
                  <a:moveTo>
                    <a:pt x="346172" y="472992"/>
                  </a:moveTo>
                  <a:lnTo>
                    <a:pt x="302077" y="472992"/>
                  </a:lnTo>
                  <a:lnTo>
                    <a:pt x="354594" y="420474"/>
                  </a:lnTo>
                  <a:lnTo>
                    <a:pt x="354690" y="307960"/>
                  </a:lnTo>
                  <a:lnTo>
                    <a:pt x="336732" y="269970"/>
                  </a:lnTo>
                  <a:lnTo>
                    <a:pt x="298153" y="252101"/>
                  </a:lnTo>
                  <a:lnTo>
                    <a:pt x="290862" y="251585"/>
                  </a:lnTo>
                  <a:lnTo>
                    <a:pt x="362020" y="251585"/>
                  </a:lnTo>
                  <a:lnTo>
                    <a:pt x="383041" y="289889"/>
                  </a:lnTo>
                  <a:lnTo>
                    <a:pt x="386209" y="345390"/>
                  </a:lnTo>
                  <a:lnTo>
                    <a:pt x="386417" y="345390"/>
                  </a:lnTo>
                  <a:lnTo>
                    <a:pt x="386417" y="388652"/>
                  </a:lnTo>
                  <a:lnTo>
                    <a:pt x="430488" y="388652"/>
                  </a:lnTo>
                  <a:lnTo>
                    <a:pt x="346172" y="472992"/>
                  </a:lnTo>
                  <a:close/>
                </a:path>
                <a:path w="580389" h="655320">
                  <a:moveTo>
                    <a:pt x="283462" y="251795"/>
                  </a:moveTo>
                  <a:lnTo>
                    <a:pt x="225147" y="251717"/>
                  </a:lnTo>
                  <a:lnTo>
                    <a:pt x="286213" y="251717"/>
                  </a:lnTo>
                  <a:lnTo>
                    <a:pt x="283462" y="251795"/>
                  </a:lnTo>
                  <a:close/>
                </a:path>
                <a:path w="580389" h="655320">
                  <a:moveTo>
                    <a:pt x="166884" y="251795"/>
                  </a:moveTo>
                  <a:lnTo>
                    <a:pt x="162701" y="251741"/>
                  </a:lnTo>
                  <a:lnTo>
                    <a:pt x="193953" y="251741"/>
                  </a:lnTo>
                  <a:lnTo>
                    <a:pt x="166884" y="251795"/>
                  </a:lnTo>
                  <a:close/>
                </a:path>
                <a:path w="580389" h="655320">
                  <a:moveTo>
                    <a:pt x="570268" y="341438"/>
                  </a:moveTo>
                  <a:lnTo>
                    <a:pt x="566131" y="341438"/>
                  </a:lnTo>
                  <a:lnTo>
                    <a:pt x="564141" y="341043"/>
                  </a:lnTo>
                  <a:lnTo>
                    <a:pt x="552600" y="327908"/>
                  </a:lnTo>
                  <a:lnTo>
                    <a:pt x="552600" y="266562"/>
                  </a:lnTo>
                  <a:lnTo>
                    <a:pt x="579979" y="266562"/>
                  </a:lnTo>
                  <a:lnTo>
                    <a:pt x="579979" y="336121"/>
                  </a:lnTo>
                  <a:lnTo>
                    <a:pt x="577767" y="338332"/>
                  </a:lnTo>
                  <a:lnTo>
                    <a:pt x="576080" y="339459"/>
                  </a:lnTo>
                  <a:lnTo>
                    <a:pt x="572258" y="341043"/>
                  </a:lnTo>
                  <a:lnTo>
                    <a:pt x="570268" y="341438"/>
                  </a:lnTo>
                  <a:close/>
                </a:path>
                <a:path w="580389" h="655320">
                  <a:moveTo>
                    <a:pt x="13591" y="655006"/>
                  </a:moveTo>
                  <a:lnTo>
                    <a:pt x="0" y="637346"/>
                  </a:lnTo>
                  <a:lnTo>
                    <a:pt x="390" y="635353"/>
                  </a:lnTo>
                  <a:lnTo>
                    <a:pt x="1965" y="631521"/>
                  </a:lnTo>
                  <a:lnTo>
                    <a:pt x="3088" y="629829"/>
                  </a:lnTo>
                  <a:lnTo>
                    <a:pt x="71105" y="561803"/>
                  </a:lnTo>
                  <a:lnTo>
                    <a:pt x="71105" y="531957"/>
                  </a:lnTo>
                  <a:lnTo>
                    <a:pt x="71937" y="531957"/>
                  </a:lnTo>
                  <a:lnTo>
                    <a:pt x="71853" y="404158"/>
                  </a:lnTo>
                  <a:lnTo>
                    <a:pt x="71611" y="401489"/>
                  </a:lnTo>
                  <a:lnTo>
                    <a:pt x="71105" y="398843"/>
                  </a:lnTo>
                  <a:lnTo>
                    <a:pt x="71105" y="344662"/>
                  </a:lnTo>
                  <a:lnTo>
                    <a:pt x="71393" y="344780"/>
                  </a:lnTo>
                  <a:lnTo>
                    <a:pt x="71937" y="345078"/>
                  </a:lnTo>
                  <a:lnTo>
                    <a:pt x="103312" y="345078"/>
                  </a:lnTo>
                  <a:lnTo>
                    <a:pt x="103343" y="529565"/>
                  </a:lnTo>
                  <a:lnTo>
                    <a:pt x="147543" y="529565"/>
                  </a:lnTo>
                  <a:lnTo>
                    <a:pt x="25237" y="651874"/>
                  </a:lnTo>
                  <a:lnTo>
                    <a:pt x="23550" y="653005"/>
                  </a:lnTo>
                  <a:lnTo>
                    <a:pt x="19726" y="654597"/>
                  </a:lnTo>
                  <a:lnTo>
                    <a:pt x="17734" y="654998"/>
                  </a:lnTo>
                  <a:lnTo>
                    <a:pt x="13591" y="655006"/>
                  </a:lnTo>
                  <a:close/>
                </a:path>
                <a:path w="580389" h="655320">
                  <a:moveTo>
                    <a:pt x="386417" y="345390"/>
                  </a:moveTo>
                  <a:lnTo>
                    <a:pt x="386209" y="345390"/>
                  </a:lnTo>
                  <a:lnTo>
                    <a:pt x="386417" y="345182"/>
                  </a:lnTo>
                  <a:lnTo>
                    <a:pt x="386417" y="345390"/>
                  </a:lnTo>
                  <a:close/>
                </a:path>
                <a:path w="580389" h="655320">
                  <a:moveTo>
                    <a:pt x="147543" y="529565"/>
                  </a:moveTo>
                  <a:lnTo>
                    <a:pt x="103343" y="529565"/>
                  </a:lnTo>
                  <a:lnTo>
                    <a:pt x="221065" y="411843"/>
                  </a:lnTo>
                  <a:lnTo>
                    <a:pt x="222912" y="410016"/>
                  </a:lnTo>
                  <a:lnTo>
                    <a:pt x="225082" y="408735"/>
                  </a:lnTo>
                  <a:lnTo>
                    <a:pt x="230066" y="407266"/>
                  </a:lnTo>
                  <a:lnTo>
                    <a:pt x="232584" y="407165"/>
                  </a:lnTo>
                  <a:lnTo>
                    <a:pt x="237669" y="408233"/>
                  </a:lnTo>
                  <a:lnTo>
                    <a:pt x="239934" y="409337"/>
                  </a:lnTo>
                  <a:lnTo>
                    <a:pt x="243908" y="412686"/>
                  </a:lnTo>
                  <a:lnTo>
                    <a:pt x="245379" y="414731"/>
                  </a:lnTo>
                  <a:lnTo>
                    <a:pt x="246336" y="417147"/>
                  </a:lnTo>
                  <a:lnTo>
                    <a:pt x="275180" y="446057"/>
                  </a:lnTo>
                  <a:lnTo>
                    <a:pt x="231049" y="446057"/>
                  </a:lnTo>
                  <a:lnTo>
                    <a:pt x="147543" y="529565"/>
                  </a:lnTo>
                  <a:close/>
                </a:path>
                <a:path w="580389" h="655320">
                  <a:moveTo>
                    <a:pt x="302429" y="510720"/>
                  </a:moveTo>
                  <a:lnTo>
                    <a:pt x="288870" y="502318"/>
                  </a:lnTo>
                  <a:lnTo>
                    <a:pt x="287144" y="501617"/>
                  </a:lnTo>
                  <a:lnTo>
                    <a:pt x="285619" y="500611"/>
                  </a:lnTo>
                  <a:lnTo>
                    <a:pt x="231049" y="446057"/>
                  </a:lnTo>
                  <a:lnTo>
                    <a:pt x="275180" y="446057"/>
                  </a:lnTo>
                  <a:lnTo>
                    <a:pt x="302077" y="472992"/>
                  </a:lnTo>
                  <a:lnTo>
                    <a:pt x="346172" y="472992"/>
                  </a:lnTo>
                  <a:lnTo>
                    <a:pt x="311390" y="507779"/>
                  </a:lnTo>
                  <a:lnTo>
                    <a:pt x="309383" y="509016"/>
                  </a:lnTo>
                  <a:lnTo>
                    <a:pt x="304778" y="510527"/>
                  </a:lnTo>
                  <a:lnTo>
                    <a:pt x="302429" y="510720"/>
                  </a:lnTo>
                  <a:close/>
                </a:path>
              </a:pathLst>
            </a:custGeom>
            <a:solidFill>
              <a:srgbClr val="4AD0FA"/>
            </a:solidFill>
          </p:spPr>
          <p:txBody>
            <a:bodyPr wrap="square" lIns="0" tIns="0" rIns="0" bIns="0" rtlCol="0"/>
            <a:lstStyle/>
            <a:p>
              <a:endParaRPr/>
            </a:p>
          </p:txBody>
        </p:sp>
      </p:grpSp>
      <p:grpSp>
        <p:nvGrpSpPr>
          <p:cNvPr id="13" name="object 13"/>
          <p:cNvGrpSpPr/>
          <p:nvPr/>
        </p:nvGrpSpPr>
        <p:grpSpPr>
          <a:xfrm>
            <a:off x="5520657" y="7125268"/>
            <a:ext cx="1143000" cy="1143000"/>
            <a:chOff x="5520657" y="7125268"/>
            <a:chExt cx="1143000" cy="1143000"/>
          </a:xfrm>
        </p:grpSpPr>
        <p:sp>
          <p:nvSpPr>
            <p:cNvPr id="14" name="object 14"/>
            <p:cNvSpPr/>
            <p:nvPr/>
          </p:nvSpPr>
          <p:spPr>
            <a:xfrm>
              <a:off x="5520657" y="7125268"/>
              <a:ext cx="1143000" cy="1143000"/>
            </a:xfrm>
            <a:custGeom>
              <a:avLst/>
              <a:gdLst/>
              <a:ahLst/>
              <a:cxnLst/>
              <a:rect l="l" t="t" r="r" b="b"/>
              <a:pathLst>
                <a:path w="1143000" h="1143000">
                  <a:moveTo>
                    <a:pt x="571201" y="1142373"/>
                  </a:moveTo>
                  <a:lnTo>
                    <a:pt x="524340" y="1140480"/>
                  </a:lnTo>
                  <a:lnTo>
                    <a:pt x="478537" y="1134897"/>
                  </a:lnTo>
                  <a:lnTo>
                    <a:pt x="433923" y="1125773"/>
                  </a:lnTo>
                  <a:lnTo>
                    <a:pt x="390647" y="1113254"/>
                  </a:lnTo>
                  <a:lnTo>
                    <a:pt x="348854" y="1097486"/>
                  </a:lnTo>
                  <a:lnTo>
                    <a:pt x="308693" y="1078618"/>
                  </a:lnTo>
                  <a:lnTo>
                    <a:pt x="270309" y="1056796"/>
                  </a:lnTo>
                  <a:lnTo>
                    <a:pt x="233851" y="1032167"/>
                  </a:lnTo>
                  <a:lnTo>
                    <a:pt x="199464" y="1004878"/>
                  </a:lnTo>
                  <a:lnTo>
                    <a:pt x="167296" y="975076"/>
                  </a:lnTo>
                  <a:lnTo>
                    <a:pt x="137494" y="942908"/>
                  </a:lnTo>
                  <a:lnTo>
                    <a:pt x="110205" y="908522"/>
                  </a:lnTo>
                  <a:lnTo>
                    <a:pt x="85576" y="872063"/>
                  </a:lnTo>
                  <a:lnTo>
                    <a:pt x="63754" y="833679"/>
                  </a:lnTo>
                  <a:lnTo>
                    <a:pt x="44886" y="793518"/>
                  </a:lnTo>
                  <a:lnTo>
                    <a:pt x="29119" y="751725"/>
                  </a:lnTo>
                  <a:lnTo>
                    <a:pt x="16600" y="708449"/>
                  </a:lnTo>
                  <a:lnTo>
                    <a:pt x="7475" y="663836"/>
                  </a:lnTo>
                  <a:lnTo>
                    <a:pt x="1893" y="618032"/>
                  </a:lnTo>
                  <a:lnTo>
                    <a:pt x="0" y="571186"/>
                  </a:lnTo>
                  <a:lnTo>
                    <a:pt x="1893" y="524340"/>
                  </a:lnTo>
                  <a:lnTo>
                    <a:pt x="7475" y="478537"/>
                  </a:lnTo>
                  <a:lnTo>
                    <a:pt x="16600" y="433924"/>
                  </a:lnTo>
                  <a:lnTo>
                    <a:pt x="29119" y="390647"/>
                  </a:lnTo>
                  <a:lnTo>
                    <a:pt x="44886" y="348855"/>
                  </a:lnTo>
                  <a:lnTo>
                    <a:pt x="63754" y="308693"/>
                  </a:lnTo>
                  <a:lnTo>
                    <a:pt x="85576" y="270310"/>
                  </a:lnTo>
                  <a:lnTo>
                    <a:pt x="110205" y="233851"/>
                  </a:lnTo>
                  <a:lnTo>
                    <a:pt x="137494" y="199464"/>
                  </a:lnTo>
                  <a:lnTo>
                    <a:pt x="167296" y="167296"/>
                  </a:lnTo>
                  <a:lnTo>
                    <a:pt x="199464" y="137494"/>
                  </a:lnTo>
                  <a:lnTo>
                    <a:pt x="233851" y="110205"/>
                  </a:lnTo>
                  <a:lnTo>
                    <a:pt x="270309" y="85576"/>
                  </a:lnTo>
                  <a:lnTo>
                    <a:pt x="308693" y="63754"/>
                  </a:lnTo>
                  <a:lnTo>
                    <a:pt x="348854" y="44886"/>
                  </a:lnTo>
                  <a:lnTo>
                    <a:pt x="390647" y="29119"/>
                  </a:lnTo>
                  <a:lnTo>
                    <a:pt x="433923" y="16600"/>
                  </a:lnTo>
                  <a:lnTo>
                    <a:pt x="478537" y="7475"/>
                  </a:lnTo>
                  <a:lnTo>
                    <a:pt x="524340" y="1893"/>
                  </a:lnTo>
                  <a:lnTo>
                    <a:pt x="571186" y="0"/>
                  </a:lnTo>
                  <a:lnTo>
                    <a:pt x="618032" y="1893"/>
                  </a:lnTo>
                  <a:lnTo>
                    <a:pt x="663836" y="7475"/>
                  </a:lnTo>
                  <a:lnTo>
                    <a:pt x="708449" y="16600"/>
                  </a:lnTo>
                  <a:lnTo>
                    <a:pt x="751725" y="29119"/>
                  </a:lnTo>
                  <a:lnTo>
                    <a:pt x="793518" y="44886"/>
                  </a:lnTo>
                  <a:lnTo>
                    <a:pt x="833679" y="63754"/>
                  </a:lnTo>
                  <a:lnTo>
                    <a:pt x="872063" y="85576"/>
                  </a:lnTo>
                  <a:lnTo>
                    <a:pt x="908521" y="110205"/>
                  </a:lnTo>
                  <a:lnTo>
                    <a:pt x="942908" y="137494"/>
                  </a:lnTo>
                  <a:lnTo>
                    <a:pt x="975076" y="167296"/>
                  </a:lnTo>
                  <a:lnTo>
                    <a:pt x="1004878" y="199464"/>
                  </a:lnTo>
                  <a:lnTo>
                    <a:pt x="1032167" y="233851"/>
                  </a:lnTo>
                  <a:lnTo>
                    <a:pt x="1056796" y="270310"/>
                  </a:lnTo>
                  <a:lnTo>
                    <a:pt x="1078618" y="308693"/>
                  </a:lnTo>
                  <a:lnTo>
                    <a:pt x="1097486" y="348855"/>
                  </a:lnTo>
                  <a:lnTo>
                    <a:pt x="1113253" y="390647"/>
                  </a:lnTo>
                  <a:lnTo>
                    <a:pt x="1125772" y="433924"/>
                  </a:lnTo>
                  <a:lnTo>
                    <a:pt x="1134897" y="478537"/>
                  </a:lnTo>
                  <a:lnTo>
                    <a:pt x="1140479" y="524340"/>
                  </a:lnTo>
                  <a:lnTo>
                    <a:pt x="1142373" y="571186"/>
                  </a:lnTo>
                  <a:lnTo>
                    <a:pt x="1140479" y="618032"/>
                  </a:lnTo>
                  <a:lnTo>
                    <a:pt x="1134897" y="663836"/>
                  </a:lnTo>
                  <a:lnTo>
                    <a:pt x="1125772" y="708449"/>
                  </a:lnTo>
                  <a:lnTo>
                    <a:pt x="1113253" y="751725"/>
                  </a:lnTo>
                  <a:lnTo>
                    <a:pt x="1097486" y="793518"/>
                  </a:lnTo>
                  <a:lnTo>
                    <a:pt x="1078618" y="833679"/>
                  </a:lnTo>
                  <a:lnTo>
                    <a:pt x="1056796" y="872063"/>
                  </a:lnTo>
                  <a:lnTo>
                    <a:pt x="1032167" y="908522"/>
                  </a:lnTo>
                  <a:lnTo>
                    <a:pt x="1004878" y="942908"/>
                  </a:lnTo>
                  <a:lnTo>
                    <a:pt x="975076" y="975076"/>
                  </a:lnTo>
                  <a:lnTo>
                    <a:pt x="942908" y="1004878"/>
                  </a:lnTo>
                  <a:lnTo>
                    <a:pt x="908521" y="1032167"/>
                  </a:lnTo>
                  <a:lnTo>
                    <a:pt x="872063" y="1056796"/>
                  </a:lnTo>
                  <a:lnTo>
                    <a:pt x="833679" y="1078618"/>
                  </a:lnTo>
                  <a:lnTo>
                    <a:pt x="793518" y="1097486"/>
                  </a:lnTo>
                  <a:lnTo>
                    <a:pt x="751725" y="1113254"/>
                  </a:lnTo>
                  <a:lnTo>
                    <a:pt x="708449" y="1125773"/>
                  </a:lnTo>
                  <a:lnTo>
                    <a:pt x="663836" y="1134897"/>
                  </a:lnTo>
                  <a:lnTo>
                    <a:pt x="618032" y="1140480"/>
                  </a:lnTo>
                  <a:lnTo>
                    <a:pt x="571201" y="1142373"/>
                  </a:lnTo>
                  <a:close/>
                </a:path>
              </a:pathLst>
            </a:custGeom>
            <a:solidFill>
              <a:srgbClr val="041C40"/>
            </a:solidFill>
          </p:spPr>
          <p:txBody>
            <a:bodyPr wrap="square" lIns="0" tIns="0" rIns="0" bIns="0" rtlCol="0"/>
            <a:lstStyle/>
            <a:p>
              <a:endParaRPr/>
            </a:p>
          </p:txBody>
        </p:sp>
        <p:sp>
          <p:nvSpPr>
            <p:cNvPr id="15" name="object 15"/>
            <p:cNvSpPr/>
            <p:nvPr/>
          </p:nvSpPr>
          <p:spPr>
            <a:xfrm>
              <a:off x="5818391" y="7376337"/>
              <a:ext cx="561975" cy="257810"/>
            </a:xfrm>
            <a:custGeom>
              <a:avLst/>
              <a:gdLst/>
              <a:ahLst/>
              <a:cxnLst/>
              <a:rect l="l" t="t" r="r" b="b"/>
              <a:pathLst>
                <a:path w="561975" h="257809">
                  <a:moveTo>
                    <a:pt x="79209" y="233324"/>
                  </a:moveTo>
                  <a:lnTo>
                    <a:pt x="72263" y="226390"/>
                  </a:lnTo>
                  <a:lnTo>
                    <a:pt x="6934" y="226390"/>
                  </a:lnTo>
                  <a:lnTo>
                    <a:pt x="0" y="233324"/>
                  </a:lnTo>
                  <a:lnTo>
                    <a:pt x="0" y="250291"/>
                  </a:lnTo>
                  <a:lnTo>
                    <a:pt x="6934" y="257238"/>
                  </a:lnTo>
                  <a:lnTo>
                    <a:pt x="63779" y="257238"/>
                  </a:lnTo>
                  <a:lnTo>
                    <a:pt x="72263" y="257238"/>
                  </a:lnTo>
                  <a:lnTo>
                    <a:pt x="79209" y="250291"/>
                  </a:lnTo>
                  <a:lnTo>
                    <a:pt x="79209" y="233324"/>
                  </a:lnTo>
                  <a:close/>
                </a:path>
                <a:path w="561975" h="257809">
                  <a:moveTo>
                    <a:pt x="295871" y="6946"/>
                  </a:moveTo>
                  <a:lnTo>
                    <a:pt x="288925" y="0"/>
                  </a:lnTo>
                  <a:lnTo>
                    <a:pt x="271957" y="0"/>
                  </a:lnTo>
                  <a:lnTo>
                    <a:pt x="265023" y="6946"/>
                  </a:lnTo>
                  <a:lnTo>
                    <a:pt x="265023" y="72275"/>
                  </a:lnTo>
                  <a:lnTo>
                    <a:pt x="271957" y="79222"/>
                  </a:lnTo>
                  <a:lnTo>
                    <a:pt x="280441" y="79222"/>
                  </a:lnTo>
                  <a:lnTo>
                    <a:pt x="288925" y="79222"/>
                  </a:lnTo>
                  <a:lnTo>
                    <a:pt x="295871" y="72275"/>
                  </a:lnTo>
                  <a:lnTo>
                    <a:pt x="295871" y="6946"/>
                  </a:lnTo>
                  <a:close/>
                </a:path>
                <a:path w="561975" h="257809">
                  <a:moveTo>
                    <a:pt x="561975" y="228777"/>
                  </a:moveTo>
                  <a:lnTo>
                    <a:pt x="559587" y="226390"/>
                  </a:lnTo>
                  <a:lnTo>
                    <a:pt x="494245" y="226390"/>
                  </a:lnTo>
                  <a:lnTo>
                    <a:pt x="487311" y="233324"/>
                  </a:lnTo>
                  <a:lnTo>
                    <a:pt x="487311" y="250291"/>
                  </a:lnTo>
                  <a:lnTo>
                    <a:pt x="494245" y="257238"/>
                  </a:lnTo>
                  <a:lnTo>
                    <a:pt x="559587" y="257238"/>
                  </a:lnTo>
                  <a:lnTo>
                    <a:pt x="561975" y="254850"/>
                  </a:lnTo>
                  <a:lnTo>
                    <a:pt x="561975" y="228777"/>
                  </a:lnTo>
                  <a:close/>
                </a:path>
              </a:pathLst>
            </a:custGeom>
            <a:solidFill>
              <a:srgbClr val="4AD0FA"/>
            </a:solidFill>
          </p:spPr>
          <p:txBody>
            <a:bodyPr wrap="square" lIns="0" tIns="0" rIns="0" bIns="0" rtlCol="0"/>
            <a:lstStyle/>
            <a:p>
              <a:endParaRPr/>
            </a:p>
          </p:txBody>
        </p:sp>
        <p:pic>
          <p:nvPicPr>
            <p:cNvPr id="16" name="object 16"/>
            <p:cNvPicPr/>
            <p:nvPr/>
          </p:nvPicPr>
          <p:blipFill>
            <a:blip r:embed="rId3" cstate="print"/>
            <a:stretch>
              <a:fillRect/>
            </a:stretch>
          </p:blipFill>
          <p:spPr>
            <a:xfrm>
              <a:off x="5891590" y="7455164"/>
              <a:ext cx="68029" cy="66564"/>
            </a:xfrm>
            <a:prstGeom prst="rect">
              <a:avLst/>
            </a:prstGeom>
          </p:spPr>
        </p:pic>
        <p:pic>
          <p:nvPicPr>
            <p:cNvPr id="17" name="object 17"/>
            <p:cNvPicPr/>
            <p:nvPr/>
          </p:nvPicPr>
          <p:blipFill>
            <a:blip r:embed="rId4" cstate="print"/>
            <a:stretch>
              <a:fillRect/>
            </a:stretch>
          </p:blipFill>
          <p:spPr>
            <a:xfrm>
              <a:off x="6241611" y="7455164"/>
              <a:ext cx="68029" cy="66564"/>
            </a:xfrm>
            <a:prstGeom prst="rect">
              <a:avLst/>
            </a:prstGeom>
          </p:spPr>
        </p:pic>
        <p:sp>
          <p:nvSpPr>
            <p:cNvPr id="18" name="object 18"/>
            <p:cNvSpPr/>
            <p:nvPr/>
          </p:nvSpPr>
          <p:spPr>
            <a:xfrm>
              <a:off x="5922048" y="7483017"/>
              <a:ext cx="362585" cy="466725"/>
            </a:xfrm>
            <a:custGeom>
              <a:avLst/>
              <a:gdLst/>
              <a:ahLst/>
              <a:cxnLst/>
              <a:rect l="l" t="t" r="r" b="b"/>
              <a:pathLst>
                <a:path w="362585" h="466725">
                  <a:moveTo>
                    <a:pt x="296265" y="442734"/>
                  </a:moveTo>
                  <a:lnTo>
                    <a:pt x="289318" y="435787"/>
                  </a:lnTo>
                  <a:lnTo>
                    <a:pt x="72885" y="435787"/>
                  </a:lnTo>
                  <a:lnTo>
                    <a:pt x="65951" y="442734"/>
                  </a:lnTo>
                  <a:lnTo>
                    <a:pt x="65951" y="459701"/>
                  </a:lnTo>
                  <a:lnTo>
                    <a:pt x="72885" y="466636"/>
                  </a:lnTo>
                  <a:lnTo>
                    <a:pt x="280911" y="466636"/>
                  </a:lnTo>
                  <a:lnTo>
                    <a:pt x="289394" y="466636"/>
                  </a:lnTo>
                  <a:lnTo>
                    <a:pt x="296265" y="459701"/>
                  </a:lnTo>
                  <a:lnTo>
                    <a:pt x="296265" y="442734"/>
                  </a:lnTo>
                  <a:close/>
                </a:path>
                <a:path w="362585" h="466725">
                  <a:moveTo>
                    <a:pt x="362204" y="177711"/>
                  </a:moveTo>
                  <a:lnTo>
                    <a:pt x="355612" y="132384"/>
                  </a:lnTo>
                  <a:lnTo>
                    <a:pt x="338366" y="91249"/>
                  </a:lnTo>
                  <a:lnTo>
                    <a:pt x="331355" y="81864"/>
                  </a:lnTo>
                  <a:lnTo>
                    <a:pt x="331355" y="177711"/>
                  </a:lnTo>
                  <a:lnTo>
                    <a:pt x="331266" y="180721"/>
                  </a:lnTo>
                  <a:lnTo>
                    <a:pt x="329730" y="203631"/>
                  </a:lnTo>
                  <a:lnTo>
                    <a:pt x="323875" y="228053"/>
                  </a:lnTo>
                  <a:lnTo>
                    <a:pt x="313969" y="251129"/>
                  </a:lnTo>
                  <a:lnTo>
                    <a:pt x="285356" y="295325"/>
                  </a:lnTo>
                  <a:lnTo>
                    <a:pt x="274269" y="320624"/>
                  </a:lnTo>
                  <a:lnTo>
                    <a:pt x="267042" y="347814"/>
                  </a:lnTo>
                  <a:lnTo>
                    <a:pt x="263867" y="376313"/>
                  </a:lnTo>
                  <a:lnTo>
                    <a:pt x="98501" y="376313"/>
                  </a:lnTo>
                  <a:lnTo>
                    <a:pt x="95161" y="348373"/>
                  </a:lnTo>
                  <a:lnTo>
                    <a:pt x="87541" y="321005"/>
                  </a:lnTo>
                  <a:lnTo>
                    <a:pt x="75730" y="294551"/>
                  </a:lnTo>
                  <a:lnTo>
                    <a:pt x="59855" y="269341"/>
                  </a:lnTo>
                  <a:lnTo>
                    <a:pt x="47371" y="249110"/>
                  </a:lnTo>
                  <a:lnTo>
                    <a:pt x="38303" y="227393"/>
                  </a:lnTo>
                  <a:lnTo>
                    <a:pt x="32791" y="204495"/>
                  </a:lnTo>
                  <a:lnTo>
                    <a:pt x="30937" y="180721"/>
                  </a:lnTo>
                  <a:lnTo>
                    <a:pt x="34048" y="149961"/>
                  </a:lnTo>
                  <a:lnTo>
                    <a:pt x="58064" y="94513"/>
                  </a:lnTo>
                  <a:lnTo>
                    <a:pt x="102920" y="52400"/>
                  </a:lnTo>
                  <a:lnTo>
                    <a:pt x="159842" y="31940"/>
                  </a:lnTo>
                  <a:lnTo>
                    <a:pt x="190830" y="30772"/>
                  </a:lnTo>
                  <a:lnTo>
                    <a:pt x="235115" y="40462"/>
                  </a:lnTo>
                  <a:lnTo>
                    <a:pt x="273456" y="62306"/>
                  </a:lnTo>
                  <a:lnTo>
                    <a:pt x="303720" y="94043"/>
                  </a:lnTo>
                  <a:lnTo>
                    <a:pt x="323761" y="133413"/>
                  </a:lnTo>
                  <a:lnTo>
                    <a:pt x="331355" y="177711"/>
                  </a:lnTo>
                  <a:lnTo>
                    <a:pt x="331355" y="81864"/>
                  </a:lnTo>
                  <a:lnTo>
                    <a:pt x="281444" y="30772"/>
                  </a:lnTo>
                  <a:lnTo>
                    <a:pt x="237617" y="8686"/>
                  </a:lnTo>
                  <a:lnTo>
                    <a:pt x="192671" y="0"/>
                  </a:lnTo>
                  <a:lnTo>
                    <a:pt x="155359" y="1422"/>
                  </a:lnTo>
                  <a:lnTo>
                    <a:pt x="86753" y="26111"/>
                  </a:lnTo>
                  <a:lnTo>
                    <a:pt x="32905" y="76746"/>
                  </a:lnTo>
                  <a:lnTo>
                    <a:pt x="3822" y="143903"/>
                  </a:lnTo>
                  <a:lnTo>
                    <a:pt x="0" y="180721"/>
                  </a:lnTo>
                  <a:lnTo>
                    <a:pt x="2247" y="209359"/>
                  </a:lnTo>
                  <a:lnTo>
                    <a:pt x="8915" y="236969"/>
                  </a:lnTo>
                  <a:lnTo>
                    <a:pt x="19850" y="263144"/>
                  </a:lnTo>
                  <a:lnTo>
                    <a:pt x="34937" y="287540"/>
                  </a:lnTo>
                  <a:lnTo>
                    <a:pt x="49110" y="310184"/>
                  </a:lnTo>
                  <a:lnTo>
                    <a:pt x="59372" y="333908"/>
                  </a:lnTo>
                  <a:lnTo>
                    <a:pt x="65620" y="358406"/>
                  </a:lnTo>
                  <a:lnTo>
                    <a:pt x="67729" y="383336"/>
                  </a:lnTo>
                  <a:lnTo>
                    <a:pt x="67805" y="400304"/>
                  </a:lnTo>
                  <a:lnTo>
                    <a:pt x="74663" y="407174"/>
                  </a:lnTo>
                  <a:lnTo>
                    <a:pt x="287629" y="407174"/>
                  </a:lnTo>
                  <a:lnTo>
                    <a:pt x="294487" y="400304"/>
                  </a:lnTo>
                  <a:lnTo>
                    <a:pt x="294601" y="383336"/>
                  </a:lnTo>
                  <a:lnTo>
                    <a:pt x="295135" y="376313"/>
                  </a:lnTo>
                  <a:lnTo>
                    <a:pt x="302298" y="333971"/>
                  </a:lnTo>
                  <a:lnTo>
                    <a:pt x="324497" y="291401"/>
                  </a:lnTo>
                  <a:lnTo>
                    <a:pt x="341185" y="265645"/>
                  </a:lnTo>
                  <a:lnTo>
                    <a:pt x="353123" y="237845"/>
                  </a:lnTo>
                  <a:lnTo>
                    <a:pt x="360172" y="208394"/>
                  </a:lnTo>
                  <a:lnTo>
                    <a:pt x="362204" y="177711"/>
                  </a:lnTo>
                  <a:close/>
                </a:path>
              </a:pathLst>
            </a:custGeom>
            <a:solidFill>
              <a:srgbClr val="4AD0FA"/>
            </a:solidFill>
          </p:spPr>
          <p:txBody>
            <a:bodyPr wrap="square" lIns="0" tIns="0" rIns="0" bIns="0" rtlCol="0"/>
            <a:lstStyle/>
            <a:p>
              <a:endParaRPr/>
            </a:p>
          </p:txBody>
        </p:sp>
        <p:pic>
          <p:nvPicPr>
            <p:cNvPr id="19" name="object 19"/>
            <p:cNvPicPr/>
            <p:nvPr/>
          </p:nvPicPr>
          <p:blipFill>
            <a:blip r:embed="rId5" cstate="print"/>
            <a:stretch>
              <a:fillRect/>
            </a:stretch>
          </p:blipFill>
          <p:spPr>
            <a:xfrm>
              <a:off x="6014537" y="7973870"/>
              <a:ext cx="177170" cy="115850"/>
            </a:xfrm>
            <a:prstGeom prst="rect">
              <a:avLst/>
            </a:prstGeom>
          </p:spPr>
        </p:pic>
        <p:pic>
          <p:nvPicPr>
            <p:cNvPr id="20" name="object 20"/>
            <p:cNvPicPr/>
            <p:nvPr/>
          </p:nvPicPr>
          <p:blipFill>
            <a:blip r:embed="rId6" cstate="print"/>
            <a:stretch>
              <a:fillRect/>
            </a:stretch>
          </p:blipFill>
          <p:spPr>
            <a:xfrm>
              <a:off x="6013534" y="7648223"/>
              <a:ext cx="179406" cy="241960"/>
            </a:xfrm>
            <a:prstGeom prst="rect">
              <a:avLst/>
            </a:prstGeom>
          </p:spPr>
        </p:pic>
      </p:grpSp>
      <p:sp>
        <p:nvSpPr>
          <p:cNvPr id="23" name="TextBox 22">
            <a:extLst>
              <a:ext uri="{FF2B5EF4-FFF2-40B4-BE49-F238E27FC236}">
                <a16:creationId xmlns:a16="http://schemas.microsoft.com/office/drawing/2014/main" id="{C02B3516-3547-AAEC-9966-F40C06082CD3}"/>
              </a:ext>
            </a:extLst>
          </p:cNvPr>
          <p:cNvSpPr txBox="1"/>
          <p:nvPr/>
        </p:nvSpPr>
        <p:spPr>
          <a:xfrm>
            <a:off x="6869748" y="-24245"/>
            <a:ext cx="9767454" cy="692049"/>
          </a:xfrm>
          <a:prstGeom prst="rect">
            <a:avLst/>
          </a:prstGeom>
          <a:noFill/>
        </p:spPr>
        <p:txBody>
          <a:bodyPr wrap="square">
            <a:spAutoFit/>
          </a:bodyPr>
          <a:lstStyle/>
          <a:p>
            <a:pPr marL="0" marR="0">
              <a:lnSpc>
                <a:spcPct val="115000"/>
              </a:lnSpc>
              <a:spcAft>
                <a:spcPts val="800"/>
              </a:spcAft>
            </a:pPr>
            <a:r>
              <a:rPr lang="en-US" sz="36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Key Differences Between U.S. GAAP and IFRS</a:t>
            </a:r>
          </a:p>
        </p:txBody>
      </p:sp>
      <p:graphicFrame>
        <p:nvGraphicFramePr>
          <p:cNvPr id="7" name="Table 6">
            <a:extLst>
              <a:ext uri="{FF2B5EF4-FFF2-40B4-BE49-F238E27FC236}">
                <a16:creationId xmlns:a16="http://schemas.microsoft.com/office/drawing/2014/main" id="{BB586CBB-495A-35C7-D4E4-A8B341A1B783}"/>
              </a:ext>
            </a:extLst>
          </p:cNvPr>
          <p:cNvGraphicFramePr>
            <a:graphicFrameLocks noGrp="1"/>
          </p:cNvGraphicFramePr>
          <p:nvPr>
            <p:extLst>
              <p:ext uri="{D42A27DB-BD31-4B8C-83A1-F6EECF244321}">
                <p14:modId xmlns:p14="http://schemas.microsoft.com/office/powerpoint/2010/main" val="2001704186"/>
              </p:ext>
            </p:extLst>
          </p:nvPr>
        </p:nvGraphicFramePr>
        <p:xfrm>
          <a:off x="6140860" y="601182"/>
          <a:ext cx="7117939" cy="9190520"/>
        </p:xfrm>
        <a:graphic>
          <a:graphicData uri="http://schemas.openxmlformats.org/drawingml/2006/table">
            <a:tbl>
              <a:tblPr firstRow="1" firstCol="1" bandRow="1">
                <a:tableStyleId>{9DCAF9ED-07DC-4A11-8D7F-57B35C25682E}</a:tableStyleId>
              </a:tblPr>
              <a:tblGrid>
                <a:gridCol w="1064888">
                  <a:extLst>
                    <a:ext uri="{9D8B030D-6E8A-4147-A177-3AD203B41FA5}">
                      <a16:colId xmlns:a16="http://schemas.microsoft.com/office/drawing/2014/main" val="478699408"/>
                    </a:ext>
                  </a:extLst>
                </a:gridCol>
                <a:gridCol w="1961637">
                  <a:extLst>
                    <a:ext uri="{9D8B030D-6E8A-4147-A177-3AD203B41FA5}">
                      <a16:colId xmlns:a16="http://schemas.microsoft.com/office/drawing/2014/main" val="988715762"/>
                    </a:ext>
                  </a:extLst>
                </a:gridCol>
                <a:gridCol w="2185823">
                  <a:extLst>
                    <a:ext uri="{9D8B030D-6E8A-4147-A177-3AD203B41FA5}">
                      <a16:colId xmlns:a16="http://schemas.microsoft.com/office/drawing/2014/main" val="1567269134"/>
                    </a:ext>
                  </a:extLst>
                </a:gridCol>
                <a:gridCol w="1905591">
                  <a:extLst>
                    <a:ext uri="{9D8B030D-6E8A-4147-A177-3AD203B41FA5}">
                      <a16:colId xmlns:a16="http://schemas.microsoft.com/office/drawing/2014/main" val="3246939209"/>
                    </a:ext>
                  </a:extLst>
                </a:gridCol>
              </a:tblGrid>
              <a:tr h="817359">
                <a:tc>
                  <a:txBody>
                    <a:bodyPr/>
                    <a:lstStyle/>
                    <a:p>
                      <a:pPr marL="0" marR="0">
                        <a:lnSpc>
                          <a:spcPct val="115000"/>
                        </a:lnSpc>
                        <a:spcAft>
                          <a:spcPts val="800"/>
                        </a:spcAft>
                      </a:pPr>
                      <a:r>
                        <a:rPr lang="en-US" sz="1600" kern="0" dirty="0">
                          <a:effectLst/>
                        </a:rPr>
                        <a:t>Accounting Area</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8274" marR="38274" marT="0" marB="0" anchor="b"/>
                </a:tc>
                <a:tc>
                  <a:txBody>
                    <a:bodyPr/>
                    <a:lstStyle/>
                    <a:p>
                      <a:pPr marL="0" marR="0">
                        <a:lnSpc>
                          <a:spcPct val="115000"/>
                        </a:lnSpc>
                        <a:spcAft>
                          <a:spcPts val="800"/>
                        </a:spcAft>
                      </a:pPr>
                      <a:r>
                        <a:rPr lang="en-US" sz="1600" kern="0" dirty="0">
                          <a:effectLst/>
                        </a:rPr>
                        <a:t>U.S. GAAP (Apple's Reporting Standard)</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8274" marR="38274" marT="0" marB="0" anchor="b"/>
                </a:tc>
                <a:tc>
                  <a:txBody>
                    <a:bodyPr/>
                    <a:lstStyle/>
                    <a:p>
                      <a:pPr marL="0" marR="0">
                        <a:lnSpc>
                          <a:spcPct val="115000"/>
                        </a:lnSpc>
                        <a:spcAft>
                          <a:spcPts val="800"/>
                        </a:spcAft>
                      </a:pPr>
                      <a:r>
                        <a:rPr lang="en-US" sz="1600" kern="0" dirty="0">
                          <a:effectLst/>
                        </a:rPr>
                        <a:t>IFRS (International Reporting Standard)</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8274" marR="38274" marT="0" marB="0" anchor="b"/>
                </a:tc>
                <a:tc>
                  <a:txBody>
                    <a:bodyPr/>
                    <a:lstStyle/>
                    <a:p>
                      <a:pPr marL="0" marR="0">
                        <a:lnSpc>
                          <a:spcPct val="115000"/>
                        </a:lnSpc>
                        <a:spcAft>
                          <a:spcPts val="800"/>
                        </a:spcAft>
                      </a:pPr>
                      <a:r>
                        <a:rPr lang="en-US" sz="1600" kern="0">
                          <a:effectLst/>
                        </a:rPr>
                        <a:t>Impact on Apple’s Financials</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38274" marR="38274" marT="0" marB="0" anchor="b"/>
                </a:tc>
                <a:extLst>
                  <a:ext uri="{0D108BD9-81ED-4DB2-BD59-A6C34878D82A}">
                    <a16:rowId xmlns:a16="http://schemas.microsoft.com/office/drawing/2014/main" val="1494164455"/>
                  </a:ext>
                </a:extLst>
              </a:tr>
              <a:tr h="1113096">
                <a:tc>
                  <a:txBody>
                    <a:bodyPr/>
                    <a:lstStyle/>
                    <a:p>
                      <a:pPr marL="0" marR="0">
                        <a:lnSpc>
                          <a:spcPct val="115000"/>
                        </a:lnSpc>
                        <a:spcAft>
                          <a:spcPts val="800"/>
                        </a:spcAft>
                      </a:pPr>
                      <a:r>
                        <a:rPr lang="en-US" sz="1600" kern="0" dirty="0">
                          <a:effectLst/>
                        </a:rPr>
                        <a:t>Revenue Recognition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8274" marR="38274" marT="0" marB="0" anchor="b"/>
                </a:tc>
                <a:tc>
                  <a:txBody>
                    <a:bodyPr/>
                    <a:lstStyle/>
                    <a:p>
                      <a:pPr marL="0" marR="0">
                        <a:lnSpc>
                          <a:spcPct val="115000"/>
                        </a:lnSpc>
                        <a:spcAft>
                          <a:spcPts val="800"/>
                        </a:spcAft>
                      </a:pPr>
                      <a:r>
                        <a:rPr lang="en-US" sz="1600" kern="0" dirty="0">
                          <a:effectLst/>
                        </a:rPr>
                        <a:t>Follows ASC 606, recognizing revenue when control is transferred.</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8274" marR="38274" marT="0" marB="0" anchor="b"/>
                </a:tc>
                <a:tc>
                  <a:txBody>
                    <a:bodyPr/>
                    <a:lstStyle/>
                    <a:p>
                      <a:pPr marL="0" marR="0">
                        <a:lnSpc>
                          <a:spcPct val="115000"/>
                        </a:lnSpc>
                        <a:spcAft>
                          <a:spcPts val="800"/>
                        </a:spcAft>
                      </a:pPr>
                      <a:r>
                        <a:rPr lang="en-US" sz="1600" kern="0">
                          <a:effectLst/>
                        </a:rPr>
                        <a:t>IFRS 15 also follows a control-based approach but allows judgment in contract modifications.</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38274" marR="38274" marT="0" marB="0" anchor="b"/>
                </a:tc>
                <a:tc>
                  <a:txBody>
                    <a:bodyPr/>
                    <a:lstStyle/>
                    <a:p>
                      <a:pPr marL="0" marR="0">
                        <a:lnSpc>
                          <a:spcPct val="115000"/>
                        </a:lnSpc>
                        <a:spcAft>
                          <a:spcPts val="800"/>
                        </a:spcAft>
                      </a:pPr>
                      <a:r>
                        <a:rPr lang="en-US" sz="1600" kern="0">
                          <a:effectLst/>
                        </a:rPr>
                        <a:t>Minimal impact, as both frameworks align closely under new standards.</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38274" marR="38274" marT="0" marB="0" anchor="b"/>
                </a:tc>
                <a:extLst>
                  <a:ext uri="{0D108BD9-81ED-4DB2-BD59-A6C34878D82A}">
                    <a16:rowId xmlns:a16="http://schemas.microsoft.com/office/drawing/2014/main" val="453899516"/>
                  </a:ext>
                </a:extLst>
              </a:tr>
              <a:tr h="1677958">
                <a:tc>
                  <a:txBody>
                    <a:bodyPr/>
                    <a:lstStyle/>
                    <a:p>
                      <a:pPr marL="0" marR="0">
                        <a:lnSpc>
                          <a:spcPct val="115000"/>
                        </a:lnSpc>
                        <a:spcAft>
                          <a:spcPts val="800"/>
                        </a:spcAft>
                      </a:pPr>
                      <a:r>
                        <a:rPr lang="en-US" sz="1600" kern="0">
                          <a:effectLst/>
                        </a:rPr>
                        <a:t>Lease Accounting</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38274" marR="38274" marT="0" marB="0" anchor="b"/>
                </a:tc>
                <a:tc>
                  <a:txBody>
                    <a:bodyPr/>
                    <a:lstStyle/>
                    <a:p>
                      <a:pPr marL="0" marR="0">
                        <a:lnSpc>
                          <a:spcPct val="115000"/>
                        </a:lnSpc>
                        <a:spcAft>
                          <a:spcPts val="800"/>
                        </a:spcAft>
                      </a:pPr>
                      <a:r>
                        <a:rPr lang="en-US" sz="1600" kern="0" dirty="0">
                          <a:effectLst/>
                        </a:rPr>
                        <a:t>ASC 842 requires all leases (except short-term) to be recorded as assets/liabilities.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8274" marR="38274" marT="0" marB="0" anchor="b"/>
                </a:tc>
                <a:tc>
                  <a:txBody>
                    <a:bodyPr/>
                    <a:lstStyle/>
                    <a:p>
                      <a:pPr marL="0" marR="0">
                        <a:lnSpc>
                          <a:spcPct val="115000"/>
                        </a:lnSpc>
                        <a:spcAft>
                          <a:spcPts val="800"/>
                        </a:spcAft>
                      </a:pPr>
                      <a:r>
                        <a:rPr lang="en-US" sz="1600" kern="0" dirty="0">
                          <a:effectLst/>
                        </a:rPr>
                        <a:t>IFRS 16 requires nearly all leases to be capitalized on the balance sheet.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8274" marR="38274" marT="0" marB="0" anchor="b"/>
                </a:tc>
                <a:tc>
                  <a:txBody>
                    <a:bodyPr/>
                    <a:lstStyle/>
                    <a:p>
                      <a:pPr marL="0" marR="0">
                        <a:lnSpc>
                          <a:spcPct val="115000"/>
                        </a:lnSpc>
                        <a:spcAft>
                          <a:spcPts val="800"/>
                        </a:spcAft>
                      </a:pPr>
                      <a:r>
                        <a:rPr lang="en-US" sz="1600" kern="0">
                          <a:effectLst/>
                        </a:rPr>
                        <a:t>Apple’s lease obligations under IFRS would be slightly higher due to different discount rate treatments.</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38274" marR="38274" marT="0" marB="0" anchor="b"/>
                </a:tc>
                <a:extLst>
                  <a:ext uri="{0D108BD9-81ED-4DB2-BD59-A6C34878D82A}">
                    <a16:rowId xmlns:a16="http://schemas.microsoft.com/office/drawing/2014/main" val="2379105953"/>
                  </a:ext>
                </a:extLst>
              </a:tr>
              <a:tr h="1113096">
                <a:tc>
                  <a:txBody>
                    <a:bodyPr/>
                    <a:lstStyle/>
                    <a:p>
                      <a:pPr marL="0" marR="0">
                        <a:lnSpc>
                          <a:spcPct val="115000"/>
                        </a:lnSpc>
                        <a:spcAft>
                          <a:spcPts val="800"/>
                        </a:spcAft>
                      </a:pPr>
                      <a:r>
                        <a:rPr lang="en-US" sz="1600" kern="0">
                          <a:effectLst/>
                        </a:rPr>
                        <a:t>Inventory Valuation</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38274" marR="38274" marT="0" marB="0" anchor="b"/>
                </a:tc>
                <a:tc>
                  <a:txBody>
                    <a:bodyPr/>
                    <a:lstStyle/>
                    <a:p>
                      <a:pPr marL="0" marR="0">
                        <a:lnSpc>
                          <a:spcPct val="115000"/>
                        </a:lnSpc>
                        <a:spcAft>
                          <a:spcPts val="800"/>
                        </a:spcAft>
                      </a:pPr>
                      <a:r>
                        <a:rPr lang="en-US" sz="1600" kern="0">
                          <a:effectLst/>
                        </a:rPr>
                        <a:t>Allows LIFO (Last-In-First-Out) and FIFO (First-In-First-Out), but Apple uses FIFO.</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38274" marR="38274" marT="0" marB="0" anchor="b"/>
                </a:tc>
                <a:tc>
                  <a:txBody>
                    <a:bodyPr/>
                    <a:lstStyle/>
                    <a:p>
                      <a:pPr marL="0" marR="0">
                        <a:lnSpc>
                          <a:spcPct val="115000"/>
                        </a:lnSpc>
                        <a:spcAft>
                          <a:spcPts val="800"/>
                        </a:spcAft>
                      </a:pPr>
                      <a:r>
                        <a:rPr lang="en-US" sz="1600" kern="0" dirty="0">
                          <a:effectLst/>
                        </a:rPr>
                        <a:t>Only FIFO is permitted under IFRS.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8274" marR="38274" marT="0" marB="0" anchor="b"/>
                </a:tc>
                <a:tc>
                  <a:txBody>
                    <a:bodyPr/>
                    <a:lstStyle/>
                    <a:p>
                      <a:pPr marL="0" marR="0">
                        <a:lnSpc>
                          <a:spcPct val="115000"/>
                        </a:lnSpc>
                        <a:spcAft>
                          <a:spcPts val="800"/>
                        </a:spcAft>
                      </a:pPr>
                      <a:r>
                        <a:rPr lang="en-US" sz="1600" kern="0">
                          <a:effectLst/>
                        </a:rPr>
                        <a:t>No impact, as Apple already uses FIFO.</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38274" marR="38274" marT="0" marB="0" anchor="b"/>
                </a:tc>
                <a:extLst>
                  <a:ext uri="{0D108BD9-81ED-4DB2-BD59-A6C34878D82A}">
                    <a16:rowId xmlns:a16="http://schemas.microsoft.com/office/drawing/2014/main" val="2655804339"/>
                  </a:ext>
                </a:extLst>
              </a:tr>
              <a:tr h="1960388">
                <a:tc>
                  <a:txBody>
                    <a:bodyPr/>
                    <a:lstStyle/>
                    <a:p>
                      <a:pPr marL="0" marR="0">
                        <a:lnSpc>
                          <a:spcPct val="115000"/>
                        </a:lnSpc>
                        <a:spcAft>
                          <a:spcPts val="800"/>
                        </a:spcAft>
                      </a:pPr>
                      <a:r>
                        <a:rPr lang="en-US" sz="1600" kern="0">
                          <a:effectLst/>
                        </a:rPr>
                        <a:t>Intangible Assets</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38274" marR="38274" marT="0" marB="0" anchor="b"/>
                </a:tc>
                <a:tc>
                  <a:txBody>
                    <a:bodyPr/>
                    <a:lstStyle/>
                    <a:p>
                      <a:pPr marL="0" marR="0">
                        <a:lnSpc>
                          <a:spcPct val="115000"/>
                        </a:lnSpc>
                        <a:spcAft>
                          <a:spcPts val="800"/>
                        </a:spcAft>
                      </a:pPr>
                      <a:r>
                        <a:rPr lang="en-US" sz="1600" kern="0">
                          <a:effectLst/>
                        </a:rPr>
                        <a:t>R&amp;D is expensed as incurred.</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38274" marR="38274" marT="0" marB="0" anchor="b"/>
                </a:tc>
                <a:tc>
                  <a:txBody>
                    <a:bodyPr/>
                    <a:lstStyle/>
                    <a:p>
                      <a:pPr marL="0" marR="0">
                        <a:lnSpc>
                          <a:spcPct val="115000"/>
                        </a:lnSpc>
                        <a:spcAft>
                          <a:spcPts val="800"/>
                        </a:spcAft>
                      </a:pPr>
                      <a:r>
                        <a:rPr lang="en-US" sz="1600" kern="0" dirty="0">
                          <a:effectLst/>
                        </a:rPr>
                        <a:t>IFRS allows R&amp;D capitalization if future economic benefits are expected.</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8274" marR="38274" marT="0" marB="0" anchor="b"/>
                </a:tc>
                <a:tc>
                  <a:txBody>
                    <a:bodyPr/>
                    <a:lstStyle/>
                    <a:p>
                      <a:pPr marL="0" marR="0">
                        <a:lnSpc>
                          <a:spcPct val="115000"/>
                        </a:lnSpc>
                        <a:spcAft>
                          <a:spcPts val="800"/>
                        </a:spcAft>
                      </a:pPr>
                      <a:r>
                        <a:rPr lang="en-US" sz="1600" kern="0" dirty="0">
                          <a:effectLst/>
                        </a:rPr>
                        <a:t>Apple’s R&amp;D expenses ($27.7B in 2023) could be partially capitalized under IFRS, increasing assets and net income.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8274" marR="38274" marT="0" marB="0" anchor="b"/>
                </a:tc>
                <a:extLst>
                  <a:ext uri="{0D108BD9-81ED-4DB2-BD59-A6C34878D82A}">
                    <a16:rowId xmlns:a16="http://schemas.microsoft.com/office/drawing/2014/main" val="1408629960"/>
                  </a:ext>
                </a:extLst>
              </a:tr>
              <a:tr h="1113096">
                <a:tc>
                  <a:txBody>
                    <a:bodyPr/>
                    <a:lstStyle/>
                    <a:p>
                      <a:pPr marL="0" marR="0">
                        <a:lnSpc>
                          <a:spcPct val="115000"/>
                        </a:lnSpc>
                        <a:spcAft>
                          <a:spcPts val="800"/>
                        </a:spcAft>
                      </a:pPr>
                      <a:r>
                        <a:rPr lang="en-US" sz="1600" kern="0">
                          <a:effectLst/>
                        </a:rPr>
                        <a:t>Goodwill &amp; Impairment</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38274" marR="38274" marT="0" marB="0" anchor="b"/>
                </a:tc>
                <a:tc>
                  <a:txBody>
                    <a:bodyPr/>
                    <a:lstStyle/>
                    <a:p>
                      <a:pPr marL="0" marR="0">
                        <a:lnSpc>
                          <a:spcPct val="115000"/>
                        </a:lnSpc>
                        <a:spcAft>
                          <a:spcPts val="800"/>
                        </a:spcAft>
                      </a:pPr>
                      <a:r>
                        <a:rPr lang="en-US" sz="1600" kern="0">
                          <a:effectLst/>
                        </a:rPr>
                        <a:t>Impairment is a two-step process; goodwill is not amortized.</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38274" marR="38274" marT="0" marB="0" anchor="b"/>
                </a:tc>
                <a:tc>
                  <a:txBody>
                    <a:bodyPr/>
                    <a:lstStyle/>
                    <a:p>
                      <a:pPr marL="0" marR="0">
                        <a:lnSpc>
                          <a:spcPct val="115000"/>
                        </a:lnSpc>
                        <a:spcAft>
                          <a:spcPts val="800"/>
                        </a:spcAft>
                      </a:pPr>
                      <a:r>
                        <a:rPr lang="en-US" sz="1600" kern="0" dirty="0">
                          <a:effectLst/>
                        </a:rPr>
                        <a:t>One-step impairment test; goodwill is not amortized.</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8274" marR="38274" marT="0" marB="0" anchor="b"/>
                </a:tc>
                <a:tc>
                  <a:txBody>
                    <a:bodyPr/>
                    <a:lstStyle/>
                    <a:p>
                      <a:pPr marL="0" marR="0">
                        <a:lnSpc>
                          <a:spcPct val="115000"/>
                        </a:lnSpc>
                        <a:spcAft>
                          <a:spcPts val="800"/>
                        </a:spcAft>
                      </a:pPr>
                      <a:r>
                        <a:rPr lang="en-US" sz="1600" kern="0" dirty="0">
                          <a:effectLst/>
                        </a:rPr>
                        <a:t>Potential differences in impairment calculations under IFRS.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8274" marR="38274" marT="0" marB="0" anchor="b"/>
                </a:tc>
                <a:extLst>
                  <a:ext uri="{0D108BD9-81ED-4DB2-BD59-A6C34878D82A}">
                    <a16:rowId xmlns:a16="http://schemas.microsoft.com/office/drawing/2014/main" val="3232558189"/>
                  </a:ext>
                </a:extLst>
              </a:tr>
              <a:tr h="1395527">
                <a:tc>
                  <a:txBody>
                    <a:bodyPr/>
                    <a:lstStyle/>
                    <a:p>
                      <a:pPr marL="0" marR="0">
                        <a:lnSpc>
                          <a:spcPct val="115000"/>
                        </a:lnSpc>
                        <a:spcAft>
                          <a:spcPts val="800"/>
                        </a:spcAft>
                      </a:pPr>
                      <a:r>
                        <a:rPr lang="en-US" sz="1600" kern="0">
                          <a:effectLst/>
                        </a:rPr>
                        <a:t>Financial Instruments</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38274" marR="38274" marT="0" marB="0" anchor="b"/>
                </a:tc>
                <a:tc>
                  <a:txBody>
                    <a:bodyPr/>
                    <a:lstStyle/>
                    <a:p>
                      <a:pPr marL="0" marR="0">
                        <a:lnSpc>
                          <a:spcPct val="115000"/>
                        </a:lnSpc>
                        <a:spcAft>
                          <a:spcPts val="800"/>
                        </a:spcAft>
                      </a:pPr>
                      <a:r>
                        <a:rPr lang="en-US" sz="1600" kern="0" dirty="0">
                          <a:effectLst/>
                        </a:rPr>
                        <a:t>Complex classification under ASC 320/815.</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8274" marR="38274" marT="0" marB="0" anchor="b"/>
                </a:tc>
                <a:tc>
                  <a:txBody>
                    <a:bodyPr/>
                    <a:lstStyle/>
                    <a:p>
                      <a:pPr marL="0" marR="0">
                        <a:lnSpc>
                          <a:spcPct val="115000"/>
                        </a:lnSpc>
                        <a:spcAft>
                          <a:spcPts val="800"/>
                        </a:spcAft>
                      </a:pPr>
                      <a:r>
                        <a:rPr lang="en-US" sz="1600" kern="0" dirty="0">
                          <a:effectLst/>
                        </a:rPr>
                        <a:t>IFRS 9 follows a simpler, principle-based classification.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8274" marR="38274" marT="0" marB="0" anchor="b"/>
                </a:tc>
                <a:tc>
                  <a:txBody>
                    <a:bodyPr/>
                    <a:lstStyle/>
                    <a:p>
                      <a:pPr marL="0" marR="0">
                        <a:lnSpc>
                          <a:spcPct val="115000"/>
                        </a:lnSpc>
                        <a:spcAft>
                          <a:spcPts val="800"/>
                        </a:spcAft>
                      </a:pPr>
                      <a:r>
                        <a:rPr lang="en-US" sz="1600" kern="0" dirty="0">
                          <a:effectLst/>
                        </a:rPr>
                        <a:t>Apple’s financial assets and hedge accounting treatment may slightly differ under IFRS.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8274" marR="38274" marT="0" marB="0" anchor="b"/>
                </a:tc>
                <a:extLst>
                  <a:ext uri="{0D108BD9-81ED-4DB2-BD59-A6C34878D82A}">
                    <a16:rowId xmlns:a16="http://schemas.microsoft.com/office/drawing/2014/main" val="567512859"/>
                  </a:ext>
                </a:extLst>
              </a:tr>
            </a:tbl>
          </a:graphicData>
        </a:graphic>
      </p:graphicFrame>
      <p:sp>
        <p:nvSpPr>
          <p:cNvPr id="24" name="TextBox 23">
            <a:extLst>
              <a:ext uri="{FF2B5EF4-FFF2-40B4-BE49-F238E27FC236}">
                <a16:creationId xmlns:a16="http://schemas.microsoft.com/office/drawing/2014/main" id="{057B1F9A-D73F-2028-3EF5-D7106ABD790C}"/>
              </a:ext>
            </a:extLst>
          </p:cNvPr>
          <p:cNvSpPr txBox="1"/>
          <p:nvPr/>
        </p:nvSpPr>
        <p:spPr>
          <a:xfrm>
            <a:off x="13336429" y="601183"/>
            <a:ext cx="4937716" cy="9821856"/>
          </a:xfrm>
          <a:prstGeom prst="rect">
            <a:avLst/>
          </a:prstGeom>
          <a:noFill/>
        </p:spPr>
        <p:txBody>
          <a:bodyPr wrap="square">
            <a:spAutoFit/>
          </a:bodyPr>
          <a:lstStyle/>
          <a:p>
            <a:pPr marL="0" marR="0">
              <a:lnSpc>
                <a:spcPct val="115000"/>
              </a:lnSpc>
              <a:spcAft>
                <a:spcPts val="800"/>
              </a:spcAft>
            </a:pP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Apple Inc. follows </a:t>
            </a:r>
            <a:r>
              <a:rPr lang="en-US"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U.S. Generally Accepted Accounting Principles (GAAP)</a:t>
            </a: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for financial reporting. However, multinational corporations must consider how financial statements would differ under </a:t>
            </a:r>
            <a:r>
              <a:rPr lang="en-US"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International Financial Reporting Standards (IFRS)</a:t>
            </a: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and other global accounting frameworks. Below is an analysis of key accounting treatments and their impact on Apple's financial statements.</a:t>
            </a:r>
          </a:p>
          <a:p>
            <a:pPr marL="0" marR="0">
              <a:lnSpc>
                <a:spcPct val="115000"/>
              </a:lnSpc>
              <a:spcAft>
                <a:spcPts val="800"/>
              </a:spcAft>
            </a:pPr>
            <a:r>
              <a:rPr lang="en-US"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Revenue Recognition (ASC 606 vs. IFRS 15)</a:t>
            </a:r>
            <a:endPar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No major impact</a:t>
            </a: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as both GAAP and IFRS now follow similar </a:t>
            </a:r>
            <a:r>
              <a:rPr lang="en-US"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five-step models</a:t>
            </a: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for revenue recognition.</a:t>
            </a:r>
          </a:p>
          <a:p>
            <a:pPr marL="342900" marR="0" lvl="0" indent="-342900">
              <a:lnSpc>
                <a:spcPct val="115000"/>
              </a:lnSpc>
              <a:spcAft>
                <a:spcPts val="800"/>
              </a:spcAft>
              <a:buSzPts val="1000"/>
              <a:buFont typeface="Symbol" panose="05050102010706020507" pitchFamily="18" charset="2"/>
              <a:buChar char=""/>
              <a:tabLst>
                <a:tab pos="457200" algn="l"/>
              </a:tabLst>
            </a:pP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Under IFRS 15, Apple could </a:t>
            </a:r>
            <a:r>
              <a:rPr lang="en-US"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recognize some revenue earlier</a:t>
            </a: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for bundled products/services with modifications.</a:t>
            </a:r>
          </a:p>
          <a:p>
            <a:pPr marL="0" marR="0">
              <a:lnSpc>
                <a:spcPct val="115000"/>
              </a:lnSpc>
              <a:spcAft>
                <a:spcPts val="800"/>
              </a:spcAft>
            </a:pP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7665" y="-34375"/>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135CA0"/>
          </a:solidFill>
        </p:spPr>
        <p:txBody>
          <a:bodyPr wrap="square" lIns="0" tIns="0" rIns="0" bIns="0" rtlCol="0"/>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15" name="object 15"/>
          <p:cNvPicPr/>
          <p:nvPr/>
        </p:nvPicPr>
        <p:blipFill>
          <a:blip r:embed="rId2" cstate="print"/>
          <a:stretch>
            <a:fillRect/>
          </a:stretch>
        </p:blipFill>
        <p:spPr>
          <a:xfrm>
            <a:off x="4523063" y="8274283"/>
            <a:ext cx="2847974" cy="301360"/>
          </a:xfrm>
          <a:prstGeom prst="rect">
            <a:avLst/>
          </a:prstGeom>
        </p:spPr>
      </p:pic>
      <p:pic>
        <p:nvPicPr>
          <p:cNvPr id="16" name="object 16"/>
          <p:cNvPicPr/>
          <p:nvPr/>
        </p:nvPicPr>
        <p:blipFill>
          <a:blip r:embed="rId2" cstate="print"/>
          <a:stretch>
            <a:fillRect/>
          </a:stretch>
        </p:blipFill>
        <p:spPr>
          <a:xfrm>
            <a:off x="7721418" y="8274283"/>
            <a:ext cx="2847974" cy="301360"/>
          </a:xfrm>
          <a:prstGeom prst="rect">
            <a:avLst/>
          </a:prstGeom>
        </p:spPr>
      </p:pic>
      <p:pic>
        <p:nvPicPr>
          <p:cNvPr id="17" name="object 17"/>
          <p:cNvPicPr/>
          <p:nvPr/>
        </p:nvPicPr>
        <p:blipFill>
          <a:blip r:embed="rId2" cstate="print"/>
          <a:stretch>
            <a:fillRect/>
          </a:stretch>
        </p:blipFill>
        <p:spPr>
          <a:xfrm>
            <a:off x="10919773" y="8274283"/>
            <a:ext cx="2847974" cy="301360"/>
          </a:xfrm>
          <a:prstGeom prst="rect">
            <a:avLst/>
          </a:prstGeom>
        </p:spPr>
      </p:pic>
      <p:grpSp>
        <p:nvGrpSpPr>
          <p:cNvPr id="18" name="object 18"/>
          <p:cNvGrpSpPr/>
          <p:nvPr/>
        </p:nvGrpSpPr>
        <p:grpSpPr>
          <a:xfrm>
            <a:off x="-45374" y="0"/>
            <a:ext cx="18288000" cy="2910840"/>
            <a:chOff x="0" y="0"/>
            <a:chExt cx="18288000" cy="2910840"/>
          </a:xfrm>
        </p:grpSpPr>
        <p:sp>
          <p:nvSpPr>
            <p:cNvPr id="19" name="object 19"/>
            <p:cNvSpPr/>
            <p:nvPr/>
          </p:nvSpPr>
          <p:spPr>
            <a:xfrm>
              <a:off x="0" y="0"/>
              <a:ext cx="18288000" cy="2910840"/>
            </a:xfrm>
            <a:custGeom>
              <a:avLst/>
              <a:gdLst/>
              <a:ahLst/>
              <a:cxnLst/>
              <a:rect l="l" t="t" r="r" b="b"/>
              <a:pathLst>
                <a:path w="18288000" h="2910840">
                  <a:moveTo>
                    <a:pt x="18287999" y="2910327"/>
                  </a:moveTo>
                  <a:lnTo>
                    <a:pt x="0" y="2910327"/>
                  </a:lnTo>
                  <a:lnTo>
                    <a:pt x="0" y="0"/>
                  </a:lnTo>
                  <a:lnTo>
                    <a:pt x="18287999" y="0"/>
                  </a:lnTo>
                  <a:lnTo>
                    <a:pt x="18287999" y="2910327"/>
                  </a:lnTo>
                  <a:close/>
                </a:path>
              </a:pathLst>
            </a:custGeom>
            <a:solidFill>
              <a:srgbClr val="041C40"/>
            </a:solidFill>
          </p:spPr>
          <p:txBody>
            <a:bodyPr wrap="square" lIns="0" tIns="0" rIns="0" bIns="0" rtlCol="0"/>
            <a:lstStyle/>
            <a:p>
              <a:endParaRPr/>
            </a:p>
          </p:txBody>
        </p:sp>
        <p:sp>
          <p:nvSpPr>
            <p:cNvPr id="21" name="object 21"/>
            <p:cNvSpPr/>
            <p:nvPr/>
          </p:nvSpPr>
          <p:spPr>
            <a:xfrm>
              <a:off x="17665" y="0"/>
              <a:ext cx="17291050" cy="1325245"/>
            </a:xfrm>
            <a:custGeom>
              <a:avLst/>
              <a:gdLst/>
              <a:ahLst/>
              <a:cxnLst/>
              <a:rect l="l" t="t" r="r" b="b"/>
              <a:pathLst>
                <a:path w="17291050" h="1325245">
                  <a:moveTo>
                    <a:pt x="190588" y="85979"/>
                  </a:moveTo>
                  <a:lnTo>
                    <a:pt x="104609" y="0"/>
                  </a:lnTo>
                  <a:lnTo>
                    <a:pt x="85979" y="0"/>
                  </a:lnTo>
                  <a:lnTo>
                    <a:pt x="0" y="85991"/>
                  </a:lnTo>
                  <a:lnTo>
                    <a:pt x="95300" y="181279"/>
                  </a:lnTo>
                  <a:lnTo>
                    <a:pt x="190588" y="85979"/>
                  </a:lnTo>
                  <a:close/>
                </a:path>
                <a:path w="17291050" h="1325245">
                  <a:moveTo>
                    <a:pt x="190601" y="848169"/>
                  </a:moveTo>
                  <a:lnTo>
                    <a:pt x="95300" y="752868"/>
                  </a:lnTo>
                  <a:lnTo>
                    <a:pt x="0" y="848169"/>
                  </a:lnTo>
                  <a:lnTo>
                    <a:pt x="95300" y="943457"/>
                  </a:lnTo>
                  <a:lnTo>
                    <a:pt x="190601" y="848169"/>
                  </a:lnTo>
                  <a:close/>
                </a:path>
                <a:path w="17291050" h="1325245">
                  <a:moveTo>
                    <a:pt x="571677" y="1229487"/>
                  </a:moveTo>
                  <a:lnTo>
                    <a:pt x="476377" y="1134198"/>
                  </a:lnTo>
                  <a:lnTo>
                    <a:pt x="381088" y="1229487"/>
                  </a:lnTo>
                  <a:lnTo>
                    <a:pt x="476389" y="1324787"/>
                  </a:lnTo>
                  <a:lnTo>
                    <a:pt x="571677" y="1229487"/>
                  </a:lnTo>
                  <a:close/>
                </a:path>
                <a:path w="17291050" h="1325245">
                  <a:moveTo>
                    <a:pt x="571677" y="467233"/>
                  </a:moveTo>
                  <a:lnTo>
                    <a:pt x="476389" y="371932"/>
                  </a:lnTo>
                  <a:lnTo>
                    <a:pt x="381088" y="467233"/>
                  </a:lnTo>
                  <a:lnTo>
                    <a:pt x="476389" y="562521"/>
                  </a:lnTo>
                  <a:lnTo>
                    <a:pt x="571677" y="467233"/>
                  </a:lnTo>
                  <a:close/>
                </a:path>
                <a:path w="17291050" h="1325245">
                  <a:moveTo>
                    <a:pt x="952830" y="848194"/>
                  </a:moveTo>
                  <a:lnTo>
                    <a:pt x="857529" y="752906"/>
                  </a:lnTo>
                  <a:lnTo>
                    <a:pt x="762241" y="848194"/>
                  </a:lnTo>
                  <a:lnTo>
                    <a:pt x="857542" y="943495"/>
                  </a:lnTo>
                  <a:lnTo>
                    <a:pt x="952830" y="848194"/>
                  </a:lnTo>
                  <a:close/>
                </a:path>
                <a:path w="17291050" h="1325245">
                  <a:moveTo>
                    <a:pt x="952855" y="86042"/>
                  </a:moveTo>
                  <a:lnTo>
                    <a:pt x="866813" y="0"/>
                  </a:lnTo>
                  <a:lnTo>
                    <a:pt x="848296" y="0"/>
                  </a:lnTo>
                  <a:lnTo>
                    <a:pt x="762266" y="86042"/>
                  </a:lnTo>
                  <a:lnTo>
                    <a:pt x="857567" y="181343"/>
                  </a:lnTo>
                  <a:lnTo>
                    <a:pt x="952855" y="86042"/>
                  </a:lnTo>
                  <a:close/>
                </a:path>
                <a:path w="17291050" h="1325245">
                  <a:moveTo>
                    <a:pt x="1333982" y="1229448"/>
                  </a:moveTo>
                  <a:lnTo>
                    <a:pt x="1238694" y="1134160"/>
                  </a:lnTo>
                  <a:lnTo>
                    <a:pt x="1143393" y="1229461"/>
                  </a:lnTo>
                  <a:lnTo>
                    <a:pt x="1238694" y="1324749"/>
                  </a:lnTo>
                  <a:lnTo>
                    <a:pt x="1333982" y="1229448"/>
                  </a:lnTo>
                  <a:close/>
                </a:path>
                <a:path w="17291050" h="1325245">
                  <a:moveTo>
                    <a:pt x="1333995" y="467194"/>
                  </a:moveTo>
                  <a:lnTo>
                    <a:pt x="1238694" y="371894"/>
                  </a:lnTo>
                  <a:lnTo>
                    <a:pt x="1143406" y="467194"/>
                  </a:lnTo>
                  <a:lnTo>
                    <a:pt x="1238707" y="562495"/>
                  </a:lnTo>
                  <a:lnTo>
                    <a:pt x="1333995" y="467194"/>
                  </a:lnTo>
                  <a:close/>
                </a:path>
                <a:path w="17291050" h="1325245">
                  <a:moveTo>
                    <a:pt x="14725917" y="12"/>
                  </a:moveTo>
                  <a:lnTo>
                    <a:pt x="14619948" y="12"/>
                  </a:lnTo>
                  <a:lnTo>
                    <a:pt x="14383931" y="433412"/>
                  </a:lnTo>
                  <a:lnTo>
                    <a:pt x="14489900" y="433412"/>
                  </a:lnTo>
                  <a:lnTo>
                    <a:pt x="14725917" y="12"/>
                  </a:lnTo>
                  <a:close/>
                </a:path>
                <a:path w="17291050" h="1325245">
                  <a:moveTo>
                    <a:pt x="15153361" y="12"/>
                  </a:moveTo>
                  <a:lnTo>
                    <a:pt x="15047392" y="12"/>
                  </a:lnTo>
                  <a:lnTo>
                    <a:pt x="14811337" y="433412"/>
                  </a:lnTo>
                  <a:lnTo>
                    <a:pt x="14917293" y="433412"/>
                  </a:lnTo>
                  <a:lnTo>
                    <a:pt x="15153361" y="12"/>
                  </a:lnTo>
                  <a:close/>
                </a:path>
                <a:path w="17291050" h="1325245">
                  <a:moveTo>
                    <a:pt x="15580817" y="12"/>
                  </a:moveTo>
                  <a:lnTo>
                    <a:pt x="15474861" y="12"/>
                  </a:lnTo>
                  <a:lnTo>
                    <a:pt x="15238794" y="433412"/>
                  </a:lnTo>
                  <a:lnTo>
                    <a:pt x="15344763" y="433412"/>
                  </a:lnTo>
                  <a:lnTo>
                    <a:pt x="15580817" y="12"/>
                  </a:lnTo>
                  <a:close/>
                </a:path>
                <a:path w="17291050" h="1325245">
                  <a:moveTo>
                    <a:pt x="16008287" y="12"/>
                  </a:moveTo>
                  <a:lnTo>
                    <a:pt x="15902331" y="12"/>
                  </a:lnTo>
                  <a:lnTo>
                    <a:pt x="15666314" y="433412"/>
                  </a:lnTo>
                  <a:lnTo>
                    <a:pt x="15772283" y="433412"/>
                  </a:lnTo>
                  <a:lnTo>
                    <a:pt x="16008287" y="12"/>
                  </a:lnTo>
                  <a:close/>
                </a:path>
                <a:path w="17291050" h="1325245">
                  <a:moveTo>
                    <a:pt x="16435756" y="12"/>
                  </a:moveTo>
                  <a:lnTo>
                    <a:pt x="16329775" y="12"/>
                  </a:lnTo>
                  <a:lnTo>
                    <a:pt x="16093720" y="433412"/>
                  </a:lnTo>
                  <a:lnTo>
                    <a:pt x="16199739" y="433412"/>
                  </a:lnTo>
                  <a:lnTo>
                    <a:pt x="16435756" y="12"/>
                  </a:lnTo>
                  <a:close/>
                </a:path>
                <a:path w="17291050" h="1325245">
                  <a:moveTo>
                    <a:pt x="16863149" y="12"/>
                  </a:moveTo>
                  <a:lnTo>
                    <a:pt x="16757193" y="12"/>
                  </a:lnTo>
                  <a:lnTo>
                    <a:pt x="16521176" y="433412"/>
                  </a:lnTo>
                  <a:lnTo>
                    <a:pt x="16627132" y="433412"/>
                  </a:lnTo>
                  <a:lnTo>
                    <a:pt x="16863149" y="12"/>
                  </a:lnTo>
                  <a:close/>
                </a:path>
                <a:path w="17291050" h="1325245">
                  <a:moveTo>
                    <a:pt x="17290619" y="12"/>
                  </a:moveTo>
                  <a:lnTo>
                    <a:pt x="17184650" y="12"/>
                  </a:lnTo>
                  <a:lnTo>
                    <a:pt x="16948633" y="433412"/>
                  </a:lnTo>
                  <a:lnTo>
                    <a:pt x="17054602" y="433412"/>
                  </a:lnTo>
                  <a:lnTo>
                    <a:pt x="17290619" y="12"/>
                  </a:lnTo>
                  <a:close/>
                </a:path>
              </a:pathLst>
            </a:custGeom>
            <a:solidFill>
              <a:srgbClr val="56AEFF"/>
            </a:solidFill>
          </p:spPr>
          <p:txBody>
            <a:bodyPr wrap="square" lIns="0" tIns="0" rIns="0" bIns="0" rtlCol="0"/>
            <a:lstStyle/>
            <a:p>
              <a:endParaRPr/>
            </a:p>
          </p:txBody>
        </p:sp>
      </p:grpSp>
      <p:sp>
        <p:nvSpPr>
          <p:cNvPr id="25" name="object 25"/>
          <p:cNvSpPr/>
          <p:nvPr/>
        </p:nvSpPr>
        <p:spPr>
          <a:xfrm>
            <a:off x="16804733" y="9074573"/>
            <a:ext cx="191135" cy="191135"/>
          </a:xfrm>
          <a:custGeom>
            <a:avLst/>
            <a:gdLst/>
            <a:ahLst/>
            <a:cxnLst/>
            <a:rect l="l" t="t" r="r" b="b"/>
            <a:pathLst>
              <a:path w="191134" h="191134">
                <a:moveTo>
                  <a:pt x="190591" y="95293"/>
                </a:moveTo>
                <a:lnTo>
                  <a:pt x="95297" y="190591"/>
                </a:lnTo>
                <a:lnTo>
                  <a:pt x="0" y="95297"/>
                </a:lnTo>
                <a:lnTo>
                  <a:pt x="95293" y="0"/>
                </a:lnTo>
                <a:lnTo>
                  <a:pt x="190591" y="95293"/>
                </a:lnTo>
                <a:close/>
              </a:path>
            </a:pathLst>
          </a:custGeom>
          <a:solidFill>
            <a:srgbClr val="56AEFF"/>
          </a:solidFill>
        </p:spPr>
        <p:txBody>
          <a:bodyPr wrap="square" lIns="0" tIns="0" rIns="0" bIns="0" rtlCol="0"/>
          <a:lstStyle/>
          <a:p>
            <a:endParaRPr/>
          </a:p>
        </p:txBody>
      </p:sp>
      <p:sp>
        <p:nvSpPr>
          <p:cNvPr id="26" name="object 26"/>
          <p:cNvSpPr/>
          <p:nvPr/>
        </p:nvSpPr>
        <p:spPr>
          <a:xfrm>
            <a:off x="16804746" y="9836708"/>
            <a:ext cx="191135" cy="191135"/>
          </a:xfrm>
          <a:custGeom>
            <a:avLst/>
            <a:gdLst/>
            <a:ahLst/>
            <a:cxnLst/>
            <a:rect l="l" t="t" r="r" b="b"/>
            <a:pathLst>
              <a:path w="191134" h="191134">
                <a:moveTo>
                  <a:pt x="190591" y="95293"/>
                </a:moveTo>
                <a:lnTo>
                  <a:pt x="95297" y="190591"/>
                </a:lnTo>
                <a:lnTo>
                  <a:pt x="0" y="95297"/>
                </a:lnTo>
                <a:lnTo>
                  <a:pt x="95293" y="0"/>
                </a:lnTo>
                <a:lnTo>
                  <a:pt x="190591" y="95293"/>
                </a:lnTo>
                <a:close/>
              </a:path>
            </a:pathLst>
          </a:custGeom>
          <a:solidFill>
            <a:srgbClr val="56AEFF"/>
          </a:solidFill>
        </p:spPr>
        <p:txBody>
          <a:bodyPr wrap="square" lIns="0" tIns="0" rIns="0" bIns="0" rtlCol="0"/>
          <a:lstStyle/>
          <a:p>
            <a:endParaRPr/>
          </a:p>
        </p:txBody>
      </p:sp>
      <p:sp>
        <p:nvSpPr>
          <p:cNvPr id="27" name="object 27"/>
          <p:cNvSpPr/>
          <p:nvPr/>
        </p:nvSpPr>
        <p:spPr>
          <a:xfrm>
            <a:off x="17185868" y="9455519"/>
            <a:ext cx="191135" cy="191135"/>
          </a:xfrm>
          <a:custGeom>
            <a:avLst/>
            <a:gdLst/>
            <a:ahLst/>
            <a:cxnLst/>
            <a:rect l="l" t="t" r="r" b="b"/>
            <a:pathLst>
              <a:path w="191134" h="191134">
                <a:moveTo>
                  <a:pt x="190591" y="95293"/>
                </a:moveTo>
                <a:lnTo>
                  <a:pt x="95297" y="190591"/>
                </a:lnTo>
                <a:lnTo>
                  <a:pt x="0" y="95297"/>
                </a:lnTo>
                <a:lnTo>
                  <a:pt x="95293" y="0"/>
                </a:lnTo>
                <a:lnTo>
                  <a:pt x="190591" y="95293"/>
                </a:lnTo>
                <a:close/>
              </a:path>
            </a:pathLst>
          </a:custGeom>
          <a:solidFill>
            <a:srgbClr val="56AEFF"/>
          </a:solidFill>
        </p:spPr>
        <p:txBody>
          <a:bodyPr wrap="square" lIns="0" tIns="0" rIns="0" bIns="0" rtlCol="0"/>
          <a:lstStyle/>
          <a:p>
            <a:endParaRPr/>
          </a:p>
        </p:txBody>
      </p:sp>
      <p:sp>
        <p:nvSpPr>
          <p:cNvPr id="28" name="object 28"/>
          <p:cNvSpPr/>
          <p:nvPr/>
        </p:nvSpPr>
        <p:spPr>
          <a:xfrm>
            <a:off x="17211868" y="10217700"/>
            <a:ext cx="139065" cy="69850"/>
          </a:xfrm>
          <a:custGeom>
            <a:avLst/>
            <a:gdLst/>
            <a:ahLst/>
            <a:cxnLst/>
            <a:rect l="l" t="t" r="r" b="b"/>
            <a:pathLst>
              <a:path w="139065" h="69850">
                <a:moveTo>
                  <a:pt x="138597" y="69298"/>
                </a:moveTo>
                <a:lnTo>
                  <a:pt x="0" y="69298"/>
                </a:lnTo>
                <a:lnTo>
                  <a:pt x="69296" y="0"/>
                </a:lnTo>
                <a:lnTo>
                  <a:pt x="138597" y="69298"/>
                </a:lnTo>
                <a:close/>
              </a:path>
            </a:pathLst>
          </a:custGeom>
          <a:solidFill>
            <a:srgbClr val="56AEFF"/>
          </a:solidFill>
        </p:spPr>
        <p:txBody>
          <a:bodyPr wrap="square" lIns="0" tIns="0" rIns="0" bIns="0" rtlCol="0"/>
          <a:lstStyle/>
          <a:p>
            <a:endParaRPr/>
          </a:p>
        </p:txBody>
      </p:sp>
      <p:sp>
        <p:nvSpPr>
          <p:cNvPr id="29" name="object 29"/>
          <p:cNvSpPr/>
          <p:nvPr/>
        </p:nvSpPr>
        <p:spPr>
          <a:xfrm>
            <a:off x="17566958" y="9074583"/>
            <a:ext cx="191135" cy="191135"/>
          </a:xfrm>
          <a:custGeom>
            <a:avLst/>
            <a:gdLst/>
            <a:ahLst/>
            <a:cxnLst/>
            <a:rect l="l" t="t" r="r" b="b"/>
            <a:pathLst>
              <a:path w="191134" h="191134">
                <a:moveTo>
                  <a:pt x="190591" y="95293"/>
                </a:moveTo>
                <a:lnTo>
                  <a:pt x="95297" y="190591"/>
                </a:lnTo>
                <a:lnTo>
                  <a:pt x="0" y="95297"/>
                </a:lnTo>
                <a:lnTo>
                  <a:pt x="95294" y="0"/>
                </a:lnTo>
                <a:lnTo>
                  <a:pt x="190591" y="95293"/>
                </a:lnTo>
                <a:close/>
              </a:path>
            </a:pathLst>
          </a:custGeom>
          <a:solidFill>
            <a:srgbClr val="56AEFF"/>
          </a:solidFill>
        </p:spPr>
        <p:txBody>
          <a:bodyPr wrap="square" lIns="0" tIns="0" rIns="0" bIns="0" rtlCol="0"/>
          <a:lstStyle/>
          <a:p>
            <a:endParaRPr/>
          </a:p>
        </p:txBody>
      </p:sp>
      <p:sp>
        <p:nvSpPr>
          <p:cNvPr id="30" name="object 30"/>
          <p:cNvSpPr/>
          <p:nvPr/>
        </p:nvSpPr>
        <p:spPr>
          <a:xfrm>
            <a:off x="17566958" y="9836764"/>
            <a:ext cx="191135" cy="191135"/>
          </a:xfrm>
          <a:custGeom>
            <a:avLst/>
            <a:gdLst/>
            <a:ahLst/>
            <a:cxnLst/>
            <a:rect l="l" t="t" r="r" b="b"/>
            <a:pathLst>
              <a:path w="191134" h="191134">
                <a:moveTo>
                  <a:pt x="190591" y="95294"/>
                </a:moveTo>
                <a:lnTo>
                  <a:pt x="95297" y="190591"/>
                </a:lnTo>
                <a:lnTo>
                  <a:pt x="0" y="95297"/>
                </a:lnTo>
                <a:lnTo>
                  <a:pt x="95294" y="0"/>
                </a:lnTo>
                <a:lnTo>
                  <a:pt x="190591" y="95294"/>
                </a:lnTo>
                <a:close/>
              </a:path>
            </a:pathLst>
          </a:custGeom>
          <a:solidFill>
            <a:srgbClr val="56AEFF"/>
          </a:solidFill>
        </p:spPr>
        <p:txBody>
          <a:bodyPr wrap="square" lIns="0" tIns="0" rIns="0" bIns="0" rtlCol="0"/>
          <a:lstStyle/>
          <a:p>
            <a:endParaRPr/>
          </a:p>
        </p:txBody>
      </p:sp>
      <p:sp>
        <p:nvSpPr>
          <p:cNvPr id="31" name="object 31"/>
          <p:cNvSpPr/>
          <p:nvPr/>
        </p:nvSpPr>
        <p:spPr>
          <a:xfrm>
            <a:off x="17948132" y="9455577"/>
            <a:ext cx="191135" cy="191135"/>
          </a:xfrm>
          <a:custGeom>
            <a:avLst/>
            <a:gdLst/>
            <a:ahLst/>
            <a:cxnLst/>
            <a:rect l="l" t="t" r="r" b="b"/>
            <a:pathLst>
              <a:path w="191134" h="191134">
                <a:moveTo>
                  <a:pt x="190591" y="95293"/>
                </a:moveTo>
                <a:lnTo>
                  <a:pt x="95297" y="190591"/>
                </a:lnTo>
                <a:lnTo>
                  <a:pt x="0" y="95297"/>
                </a:lnTo>
                <a:lnTo>
                  <a:pt x="95293" y="0"/>
                </a:lnTo>
                <a:lnTo>
                  <a:pt x="190591" y="95293"/>
                </a:lnTo>
                <a:close/>
              </a:path>
            </a:pathLst>
          </a:custGeom>
          <a:solidFill>
            <a:srgbClr val="56AEFF"/>
          </a:solidFill>
        </p:spPr>
        <p:txBody>
          <a:bodyPr wrap="square" lIns="0" tIns="0" rIns="0" bIns="0" rtlCol="0"/>
          <a:lstStyle/>
          <a:p>
            <a:endParaRPr/>
          </a:p>
        </p:txBody>
      </p:sp>
      <p:sp>
        <p:nvSpPr>
          <p:cNvPr id="32" name="object 32"/>
          <p:cNvSpPr/>
          <p:nvPr/>
        </p:nvSpPr>
        <p:spPr>
          <a:xfrm>
            <a:off x="17974136" y="10217731"/>
            <a:ext cx="139065" cy="69850"/>
          </a:xfrm>
          <a:custGeom>
            <a:avLst/>
            <a:gdLst/>
            <a:ahLst/>
            <a:cxnLst/>
            <a:rect l="l" t="t" r="r" b="b"/>
            <a:pathLst>
              <a:path w="139065" h="69850">
                <a:moveTo>
                  <a:pt x="138536" y="69268"/>
                </a:moveTo>
                <a:lnTo>
                  <a:pt x="0" y="69268"/>
                </a:lnTo>
                <a:lnTo>
                  <a:pt x="69266" y="0"/>
                </a:lnTo>
                <a:lnTo>
                  <a:pt x="138536" y="69268"/>
                </a:lnTo>
                <a:close/>
              </a:path>
            </a:pathLst>
          </a:custGeom>
          <a:solidFill>
            <a:srgbClr val="56AEFF"/>
          </a:solidFill>
        </p:spPr>
        <p:txBody>
          <a:bodyPr wrap="square" lIns="0" tIns="0" rIns="0" bIns="0" rtlCol="0"/>
          <a:lstStyle/>
          <a:p>
            <a:endParaRPr/>
          </a:p>
        </p:txBody>
      </p:sp>
      <p:sp>
        <p:nvSpPr>
          <p:cNvPr id="33" name="object 33"/>
          <p:cNvSpPr/>
          <p:nvPr/>
        </p:nvSpPr>
        <p:spPr>
          <a:xfrm>
            <a:off x="1016777" y="9922935"/>
            <a:ext cx="304800" cy="364490"/>
          </a:xfrm>
          <a:custGeom>
            <a:avLst/>
            <a:gdLst/>
            <a:ahLst/>
            <a:cxnLst/>
            <a:rect l="l" t="t" r="r" b="b"/>
            <a:pathLst>
              <a:path w="304800" h="364490">
                <a:moveTo>
                  <a:pt x="105961" y="364064"/>
                </a:moveTo>
                <a:lnTo>
                  <a:pt x="0" y="364064"/>
                </a:lnTo>
                <a:lnTo>
                  <a:pt x="198252" y="0"/>
                </a:lnTo>
                <a:lnTo>
                  <a:pt x="304214" y="0"/>
                </a:lnTo>
                <a:lnTo>
                  <a:pt x="105961" y="364064"/>
                </a:lnTo>
                <a:close/>
              </a:path>
            </a:pathLst>
          </a:custGeom>
          <a:solidFill>
            <a:srgbClr val="56AEFF"/>
          </a:solidFill>
        </p:spPr>
        <p:txBody>
          <a:bodyPr wrap="square" lIns="0" tIns="0" rIns="0" bIns="0" rtlCol="0"/>
          <a:lstStyle/>
          <a:p>
            <a:endParaRPr/>
          </a:p>
        </p:txBody>
      </p:sp>
      <p:sp>
        <p:nvSpPr>
          <p:cNvPr id="34" name="object 34"/>
          <p:cNvSpPr/>
          <p:nvPr/>
        </p:nvSpPr>
        <p:spPr>
          <a:xfrm>
            <a:off x="1444200" y="9922935"/>
            <a:ext cx="304800" cy="364490"/>
          </a:xfrm>
          <a:custGeom>
            <a:avLst/>
            <a:gdLst/>
            <a:ahLst/>
            <a:cxnLst/>
            <a:rect l="l" t="t" r="r" b="b"/>
            <a:pathLst>
              <a:path w="304800" h="364490">
                <a:moveTo>
                  <a:pt x="105961" y="364064"/>
                </a:moveTo>
                <a:lnTo>
                  <a:pt x="0" y="364064"/>
                </a:lnTo>
                <a:lnTo>
                  <a:pt x="198289" y="0"/>
                </a:lnTo>
                <a:lnTo>
                  <a:pt x="304251" y="0"/>
                </a:lnTo>
                <a:lnTo>
                  <a:pt x="105961" y="364064"/>
                </a:lnTo>
                <a:close/>
              </a:path>
            </a:pathLst>
          </a:custGeom>
          <a:solidFill>
            <a:srgbClr val="56AEFF"/>
          </a:solidFill>
        </p:spPr>
        <p:txBody>
          <a:bodyPr wrap="square" lIns="0" tIns="0" rIns="0" bIns="0" rtlCol="0"/>
          <a:lstStyle/>
          <a:p>
            <a:endParaRPr/>
          </a:p>
        </p:txBody>
      </p:sp>
      <p:sp>
        <p:nvSpPr>
          <p:cNvPr id="35" name="object 35"/>
          <p:cNvSpPr/>
          <p:nvPr/>
        </p:nvSpPr>
        <p:spPr>
          <a:xfrm>
            <a:off x="1871659" y="9922935"/>
            <a:ext cx="304800" cy="364490"/>
          </a:xfrm>
          <a:custGeom>
            <a:avLst/>
            <a:gdLst/>
            <a:ahLst/>
            <a:cxnLst/>
            <a:rect l="l" t="t" r="r" b="b"/>
            <a:pathLst>
              <a:path w="304800" h="364490">
                <a:moveTo>
                  <a:pt x="105961" y="364064"/>
                </a:moveTo>
                <a:lnTo>
                  <a:pt x="0" y="364064"/>
                </a:lnTo>
                <a:lnTo>
                  <a:pt x="198289" y="0"/>
                </a:lnTo>
                <a:lnTo>
                  <a:pt x="304251" y="0"/>
                </a:lnTo>
                <a:lnTo>
                  <a:pt x="105961" y="364064"/>
                </a:lnTo>
                <a:close/>
              </a:path>
            </a:pathLst>
          </a:custGeom>
          <a:solidFill>
            <a:srgbClr val="56AEFF"/>
          </a:solidFill>
        </p:spPr>
        <p:txBody>
          <a:bodyPr wrap="square" lIns="0" tIns="0" rIns="0" bIns="0" rtlCol="0"/>
          <a:lstStyle/>
          <a:p>
            <a:endParaRPr/>
          </a:p>
        </p:txBody>
      </p:sp>
      <p:sp>
        <p:nvSpPr>
          <p:cNvPr id="36" name="object 36"/>
          <p:cNvSpPr/>
          <p:nvPr/>
        </p:nvSpPr>
        <p:spPr>
          <a:xfrm>
            <a:off x="2299156" y="9922935"/>
            <a:ext cx="304800" cy="364490"/>
          </a:xfrm>
          <a:custGeom>
            <a:avLst/>
            <a:gdLst/>
            <a:ahLst/>
            <a:cxnLst/>
            <a:rect l="l" t="t" r="r" b="b"/>
            <a:pathLst>
              <a:path w="304800" h="364490">
                <a:moveTo>
                  <a:pt x="105961" y="364064"/>
                </a:moveTo>
                <a:lnTo>
                  <a:pt x="0" y="364064"/>
                </a:lnTo>
                <a:lnTo>
                  <a:pt x="198252" y="0"/>
                </a:lnTo>
                <a:lnTo>
                  <a:pt x="304214" y="0"/>
                </a:lnTo>
                <a:lnTo>
                  <a:pt x="105961" y="364064"/>
                </a:lnTo>
                <a:close/>
              </a:path>
            </a:pathLst>
          </a:custGeom>
          <a:solidFill>
            <a:srgbClr val="56AEFF"/>
          </a:solidFill>
        </p:spPr>
        <p:txBody>
          <a:bodyPr wrap="square" lIns="0" tIns="0" rIns="0" bIns="0" rtlCol="0"/>
          <a:lstStyle/>
          <a:p>
            <a:endParaRPr/>
          </a:p>
        </p:txBody>
      </p:sp>
      <p:sp>
        <p:nvSpPr>
          <p:cNvPr id="37" name="object 37"/>
          <p:cNvSpPr/>
          <p:nvPr/>
        </p:nvSpPr>
        <p:spPr>
          <a:xfrm>
            <a:off x="2726579" y="9922935"/>
            <a:ext cx="304800" cy="364490"/>
          </a:xfrm>
          <a:custGeom>
            <a:avLst/>
            <a:gdLst/>
            <a:ahLst/>
            <a:cxnLst/>
            <a:rect l="l" t="t" r="r" b="b"/>
            <a:pathLst>
              <a:path w="304800" h="364490">
                <a:moveTo>
                  <a:pt x="105998" y="364064"/>
                </a:moveTo>
                <a:lnTo>
                  <a:pt x="0" y="364064"/>
                </a:lnTo>
                <a:lnTo>
                  <a:pt x="198289" y="0"/>
                </a:lnTo>
                <a:lnTo>
                  <a:pt x="304251" y="0"/>
                </a:lnTo>
                <a:lnTo>
                  <a:pt x="105998" y="364064"/>
                </a:lnTo>
                <a:close/>
              </a:path>
            </a:pathLst>
          </a:custGeom>
          <a:solidFill>
            <a:srgbClr val="56AEFF"/>
          </a:solidFill>
        </p:spPr>
        <p:txBody>
          <a:bodyPr wrap="square" lIns="0" tIns="0" rIns="0" bIns="0" rtlCol="0"/>
          <a:lstStyle/>
          <a:p>
            <a:endParaRPr/>
          </a:p>
        </p:txBody>
      </p:sp>
      <p:sp>
        <p:nvSpPr>
          <p:cNvPr id="38" name="object 38"/>
          <p:cNvSpPr/>
          <p:nvPr/>
        </p:nvSpPr>
        <p:spPr>
          <a:xfrm>
            <a:off x="3154018" y="9922935"/>
            <a:ext cx="304800" cy="364490"/>
          </a:xfrm>
          <a:custGeom>
            <a:avLst/>
            <a:gdLst/>
            <a:ahLst/>
            <a:cxnLst/>
            <a:rect l="l" t="t" r="r" b="b"/>
            <a:pathLst>
              <a:path w="304800" h="364490">
                <a:moveTo>
                  <a:pt x="105961" y="364064"/>
                </a:moveTo>
                <a:lnTo>
                  <a:pt x="0" y="364064"/>
                </a:lnTo>
                <a:lnTo>
                  <a:pt x="198252" y="0"/>
                </a:lnTo>
                <a:lnTo>
                  <a:pt x="304214" y="0"/>
                </a:lnTo>
                <a:lnTo>
                  <a:pt x="105961" y="364064"/>
                </a:lnTo>
                <a:close/>
              </a:path>
            </a:pathLst>
          </a:custGeom>
          <a:solidFill>
            <a:srgbClr val="56AEFF"/>
          </a:solidFill>
        </p:spPr>
        <p:txBody>
          <a:bodyPr wrap="square" lIns="0" tIns="0" rIns="0" bIns="0" rtlCol="0"/>
          <a:lstStyle/>
          <a:p>
            <a:endParaRPr/>
          </a:p>
        </p:txBody>
      </p:sp>
      <p:sp>
        <p:nvSpPr>
          <p:cNvPr id="39" name="object 39"/>
          <p:cNvSpPr/>
          <p:nvPr/>
        </p:nvSpPr>
        <p:spPr>
          <a:xfrm>
            <a:off x="3581477" y="9922935"/>
            <a:ext cx="304800" cy="364490"/>
          </a:xfrm>
          <a:custGeom>
            <a:avLst/>
            <a:gdLst/>
            <a:ahLst/>
            <a:cxnLst/>
            <a:rect l="l" t="t" r="r" b="b"/>
            <a:pathLst>
              <a:path w="304800" h="364490">
                <a:moveTo>
                  <a:pt x="105961" y="364064"/>
                </a:moveTo>
                <a:lnTo>
                  <a:pt x="0" y="364064"/>
                </a:lnTo>
                <a:lnTo>
                  <a:pt x="198252" y="0"/>
                </a:lnTo>
                <a:lnTo>
                  <a:pt x="304214" y="0"/>
                </a:lnTo>
                <a:lnTo>
                  <a:pt x="105961" y="364064"/>
                </a:lnTo>
                <a:close/>
              </a:path>
            </a:pathLst>
          </a:custGeom>
          <a:solidFill>
            <a:srgbClr val="56AEFF"/>
          </a:solidFill>
        </p:spPr>
        <p:txBody>
          <a:bodyPr wrap="square" lIns="0" tIns="0" rIns="0" bIns="0" rtlCol="0"/>
          <a:lstStyle/>
          <a:p>
            <a:endParaRPr/>
          </a:p>
        </p:txBody>
      </p:sp>
      <p:sp>
        <p:nvSpPr>
          <p:cNvPr id="40" name="TextBox 39">
            <a:extLst>
              <a:ext uri="{FF2B5EF4-FFF2-40B4-BE49-F238E27FC236}">
                <a16:creationId xmlns:a16="http://schemas.microsoft.com/office/drawing/2014/main" id="{7E344FA5-2C03-1101-0BC6-FD5F51B6FE2E}"/>
              </a:ext>
            </a:extLst>
          </p:cNvPr>
          <p:cNvSpPr txBox="1"/>
          <p:nvPr/>
        </p:nvSpPr>
        <p:spPr>
          <a:xfrm>
            <a:off x="1513473" y="724354"/>
            <a:ext cx="9351818" cy="1015663"/>
          </a:xfrm>
          <a:prstGeom prst="rect">
            <a:avLst/>
          </a:prstGeom>
          <a:noFill/>
        </p:spPr>
        <p:txBody>
          <a:bodyPr wrap="square">
            <a:spAutoFit/>
          </a:bodyPr>
          <a:lstStyle/>
          <a:p>
            <a:r>
              <a:rPr lang="en-US" sz="6000" b="1" dirty="0">
                <a:solidFill>
                  <a:schemeClr val="bg1"/>
                </a:solidFill>
              </a:rPr>
              <a:t>Conclusion</a:t>
            </a:r>
          </a:p>
        </p:txBody>
      </p:sp>
      <p:sp>
        <p:nvSpPr>
          <p:cNvPr id="41" name="TextBox 40">
            <a:extLst>
              <a:ext uri="{FF2B5EF4-FFF2-40B4-BE49-F238E27FC236}">
                <a16:creationId xmlns:a16="http://schemas.microsoft.com/office/drawing/2014/main" id="{CB5F9B16-07DE-2082-E2FD-7EDBB9139327}"/>
              </a:ext>
            </a:extLst>
          </p:cNvPr>
          <p:cNvSpPr txBox="1"/>
          <p:nvPr/>
        </p:nvSpPr>
        <p:spPr>
          <a:xfrm>
            <a:off x="209232" y="3317048"/>
            <a:ext cx="16691068" cy="3456972"/>
          </a:xfrm>
          <a:prstGeom prst="rect">
            <a:avLst/>
          </a:prstGeom>
          <a:noFill/>
        </p:spPr>
        <p:txBody>
          <a:bodyPr wrap="square">
            <a:spAutoFit/>
          </a:bodyPr>
          <a:lstStyle/>
          <a:p>
            <a:pPr marL="0" marR="0" algn="just">
              <a:lnSpc>
                <a:spcPct val="115000"/>
              </a:lnSpc>
              <a:spcAft>
                <a:spcPts val="800"/>
              </a:spcAft>
            </a:pPr>
            <a:r>
              <a:rPr lang="en-US" sz="3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Apple Inc. remains financially strong despite the revenue decline in 2023. The company maintains solid profitability, efficient cost management, and effective capital allocation strategies through stock buybacks. However, challenges such as macroeconomic factors, exchange rate fluctuations, and rising operational costs require continuous financial monitoring. Adapting AI-driven financial analysis can enhance predictive capabilities, ensuring Apple sustains its industry leadership and financial stability.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683487" y="1590945"/>
            <a:ext cx="295275" cy="295275"/>
          </a:xfrm>
          <a:custGeom>
            <a:avLst/>
            <a:gdLst/>
            <a:ahLst/>
            <a:cxnLst/>
            <a:rect l="l" t="t" r="r" b="b"/>
            <a:pathLst>
              <a:path w="295275" h="295275">
                <a:moveTo>
                  <a:pt x="294685" y="147340"/>
                </a:moveTo>
                <a:lnTo>
                  <a:pt x="147345" y="294685"/>
                </a:lnTo>
                <a:lnTo>
                  <a:pt x="0" y="147345"/>
                </a:lnTo>
                <a:lnTo>
                  <a:pt x="147340" y="0"/>
                </a:lnTo>
                <a:lnTo>
                  <a:pt x="294685" y="147340"/>
                </a:lnTo>
                <a:close/>
              </a:path>
            </a:pathLst>
          </a:custGeom>
          <a:solidFill>
            <a:srgbClr val="56AEFF">
              <a:alpha val="20999"/>
            </a:srgbClr>
          </a:solidFill>
        </p:spPr>
        <p:txBody>
          <a:bodyPr wrap="square" lIns="0" tIns="0" rIns="0" bIns="0" rtlCol="0"/>
          <a:lstStyle/>
          <a:p>
            <a:endParaRPr/>
          </a:p>
        </p:txBody>
      </p:sp>
      <p:sp>
        <p:nvSpPr>
          <p:cNvPr id="3" name="object 3"/>
          <p:cNvSpPr/>
          <p:nvPr/>
        </p:nvSpPr>
        <p:spPr>
          <a:xfrm>
            <a:off x="16683507" y="2769332"/>
            <a:ext cx="295275" cy="295275"/>
          </a:xfrm>
          <a:custGeom>
            <a:avLst/>
            <a:gdLst/>
            <a:ahLst/>
            <a:cxnLst/>
            <a:rect l="l" t="t" r="r" b="b"/>
            <a:pathLst>
              <a:path w="295275" h="295275">
                <a:moveTo>
                  <a:pt x="294685" y="147340"/>
                </a:moveTo>
                <a:lnTo>
                  <a:pt x="147345" y="294685"/>
                </a:lnTo>
                <a:lnTo>
                  <a:pt x="0" y="147345"/>
                </a:lnTo>
                <a:lnTo>
                  <a:pt x="147340" y="0"/>
                </a:lnTo>
                <a:lnTo>
                  <a:pt x="294685" y="147340"/>
                </a:lnTo>
                <a:close/>
              </a:path>
            </a:pathLst>
          </a:custGeom>
          <a:solidFill>
            <a:srgbClr val="56AEFF">
              <a:alpha val="20999"/>
            </a:srgbClr>
          </a:solidFill>
        </p:spPr>
        <p:txBody>
          <a:bodyPr wrap="square" lIns="0" tIns="0" rIns="0" bIns="0" rtlCol="0"/>
          <a:lstStyle/>
          <a:p>
            <a:endParaRPr/>
          </a:p>
        </p:txBody>
      </p:sp>
      <p:sp>
        <p:nvSpPr>
          <p:cNvPr id="4" name="object 4"/>
          <p:cNvSpPr/>
          <p:nvPr/>
        </p:nvSpPr>
        <p:spPr>
          <a:xfrm>
            <a:off x="16683519" y="3947912"/>
            <a:ext cx="295275" cy="291465"/>
          </a:xfrm>
          <a:custGeom>
            <a:avLst/>
            <a:gdLst/>
            <a:ahLst/>
            <a:cxnLst/>
            <a:rect l="l" t="t" r="r" b="b"/>
            <a:pathLst>
              <a:path w="295275" h="291464">
                <a:moveTo>
                  <a:pt x="294665" y="147340"/>
                </a:moveTo>
                <a:lnTo>
                  <a:pt x="151063" y="290947"/>
                </a:lnTo>
                <a:lnTo>
                  <a:pt x="143587" y="290947"/>
                </a:lnTo>
                <a:lnTo>
                  <a:pt x="0" y="147325"/>
                </a:lnTo>
                <a:lnTo>
                  <a:pt x="147320" y="0"/>
                </a:lnTo>
                <a:lnTo>
                  <a:pt x="294665" y="147340"/>
                </a:lnTo>
                <a:close/>
              </a:path>
            </a:pathLst>
          </a:custGeom>
          <a:solidFill>
            <a:srgbClr val="56AEFF">
              <a:alpha val="20999"/>
            </a:srgbClr>
          </a:solidFill>
        </p:spPr>
        <p:txBody>
          <a:bodyPr wrap="square" lIns="0" tIns="0" rIns="0" bIns="0" rtlCol="0"/>
          <a:lstStyle/>
          <a:p>
            <a:endParaRPr/>
          </a:p>
        </p:txBody>
      </p:sp>
      <p:sp>
        <p:nvSpPr>
          <p:cNvPr id="5" name="object 5"/>
          <p:cNvSpPr/>
          <p:nvPr/>
        </p:nvSpPr>
        <p:spPr>
          <a:xfrm>
            <a:off x="17272784" y="2179952"/>
            <a:ext cx="295275" cy="295275"/>
          </a:xfrm>
          <a:custGeom>
            <a:avLst/>
            <a:gdLst/>
            <a:ahLst/>
            <a:cxnLst/>
            <a:rect l="l" t="t" r="r" b="b"/>
            <a:pathLst>
              <a:path w="295275" h="295275">
                <a:moveTo>
                  <a:pt x="294685" y="147340"/>
                </a:moveTo>
                <a:lnTo>
                  <a:pt x="147345" y="294685"/>
                </a:lnTo>
                <a:lnTo>
                  <a:pt x="0" y="147345"/>
                </a:lnTo>
                <a:lnTo>
                  <a:pt x="147340" y="0"/>
                </a:lnTo>
                <a:lnTo>
                  <a:pt x="294685" y="147340"/>
                </a:lnTo>
                <a:close/>
              </a:path>
            </a:pathLst>
          </a:custGeom>
          <a:solidFill>
            <a:srgbClr val="56AEFF">
              <a:alpha val="20999"/>
            </a:srgbClr>
          </a:solidFill>
        </p:spPr>
        <p:txBody>
          <a:bodyPr wrap="square" lIns="0" tIns="0" rIns="0" bIns="0" rtlCol="0"/>
          <a:lstStyle/>
          <a:p>
            <a:endParaRPr/>
          </a:p>
        </p:txBody>
      </p:sp>
      <p:sp>
        <p:nvSpPr>
          <p:cNvPr id="6" name="object 6"/>
          <p:cNvSpPr/>
          <p:nvPr/>
        </p:nvSpPr>
        <p:spPr>
          <a:xfrm>
            <a:off x="17272789" y="3358409"/>
            <a:ext cx="295275" cy="295275"/>
          </a:xfrm>
          <a:custGeom>
            <a:avLst/>
            <a:gdLst/>
            <a:ahLst/>
            <a:cxnLst/>
            <a:rect l="l" t="t" r="r" b="b"/>
            <a:pathLst>
              <a:path w="295275" h="295275">
                <a:moveTo>
                  <a:pt x="294685" y="147340"/>
                </a:moveTo>
                <a:lnTo>
                  <a:pt x="147345" y="294685"/>
                </a:lnTo>
                <a:lnTo>
                  <a:pt x="0" y="147345"/>
                </a:lnTo>
                <a:lnTo>
                  <a:pt x="147340" y="0"/>
                </a:lnTo>
                <a:lnTo>
                  <a:pt x="294685" y="147340"/>
                </a:lnTo>
                <a:close/>
              </a:path>
            </a:pathLst>
          </a:custGeom>
          <a:solidFill>
            <a:srgbClr val="56AEFF">
              <a:alpha val="20999"/>
            </a:srgbClr>
          </a:solidFill>
        </p:spPr>
        <p:txBody>
          <a:bodyPr wrap="square" lIns="0" tIns="0" rIns="0" bIns="0" rtlCol="0"/>
          <a:lstStyle/>
          <a:p>
            <a:endParaRPr/>
          </a:p>
        </p:txBody>
      </p:sp>
      <p:sp>
        <p:nvSpPr>
          <p:cNvPr id="7" name="object 7"/>
          <p:cNvSpPr/>
          <p:nvPr/>
        </p:nvSpPr>
        <p:spPr>
          <a:xfrm>
            <a:off x="17862013" y="1590961"/>
            <a:ext cx="295275" cy="295275"/>
          </a:xfrm>
          <a:custGeom>
            <a:avLst/>
            <a:gdLst/>
            <a:ahLst/>
            <a:cxnLst/>
            <a:rect l="l" t="t" r="r" b="b"/>
            <a:pathLst>
              <a:path w="295275" h="295275">
                <a:moveTo>
                  <a:pt x="294685" y="147340"/>
                </a:moveTo>
                <a:lnTo>
                  <a:pt x="147345" y="294685"/>
                </a:lnTo>
                <a:lnTo>
                  <a:pt x="0" y="147345"/>
                </a:lnTo>
                <a:lnTo>
                  <a:pt x="147340" y="0"/>
                </a:lnTo>
                <a:lnTo>
                  <a:pt x="294685" y="147340"/>
                </a:lnTo>
                <a:close/>
              </a:path>
            </a:pathLst>
          </a:custGeom>
          <a:solidFill>
            <a:srgbClr val="56AEFF">
              <a:alpha val="20999"/>
            </a:srgbClr>
          </a:solidFill>
        </p:spPr>
        <p:txBody>
          <a:bodyPr wrap="square" lIns="0" tIns="0" rIns="0" bIns="0" rtlCol="0"/>
          <a:lstStyle/>
          <a:p>
            <a:endParaRPr/>
          </a:p>
        </p:txBody>
      </p:sp>
      <p:sp>
        <p:nvSpPr>
          <p:cNvPr id="8" name="object 8"/>
          <p:cNvSpPr/>
          <p:nvPr/>
        </p:nvSpPr>
        <p:spPr>
          <a:xfrm>
            <a:off x="17862013" y="2769420"/>
            <a:ext cx="295275" cy="295275"/>
          </a:xfrm>
          <a:custGeom>
            <a:avLst/>
            <a:gdLst/>
            <a:ahLst/>
            <a:cxnLst/>
            <a:rect l="l" t="t" r="r" b="b"/>
            <a:pathLst>
              <a:path w="295275" h="295275">
                <a:moveTo>
                  <a:pt x="294685" y="147340"/>
                </a:moveTo>
                <a:lnTo>
                  <a:pt x="147345" y="294685"/>
                </a:lnTo>
                <a:lnTo>
                  <a:pt x="0" y="147345"/>
                </a:lnTo>
                <a:lnTo>
                  <a:pt x="147340" y="0"/>
                </a:lnTo>
                <a:lnTo>
                  <a:pt x="294685" y="147340"/>
                </a:lnTo>
                <a:close/>
              </a:path>
            </a:pathLst>
          </a:custGeom>
          <a:solidFill>
            <a:srgbClr val="56AEFF">
              <a:alpha val="20999"/>
            </a:srgbClr>
          </a:solidFill>
        </p:spPr>
        <p:txBody>
          <a:bodyPr wrap="square" lIns="0" tIns="0" rIns="0" bIns="0" rtlCol="0"/>
          <a:lstStyle/>
          <a:p>
            <a:endParaRPr/>
          </a:p>
        </p:txBody>
      </p:sp>
      <p:sp>
        <p:nvSpPr>
          <p:cNvPr id="17" name="object 17"/>
          <p:cNvSpPr txBox="1"/>
          <p:nvPr/>
        </p:nvSpPr>
        <p:spPr>
          <a:xfrm>
            <a:off x="2827877" y="716712"/>
            <a:ext cx="6248487" cy="480453"/>
          </a:xfrm>
          <a:prstGeom prst="rect">
            <a:avLst/>
          </a:prstGeom>
        </p:spPr>
        <p:txBody>
          <a:bodyPr vert="horz" wrap="square" lIns="0" tIns="5715" rIns="0" bIns="0" rtlCol="0">
            <a:spAutoFit/>
          </a:bodyPr>
          <a:lstStyle/>
          <a:p>
            <a:pPr marL="12700" marR="5080">
              <a:lnSpc>
                <a:spcPct val="102800"/>
              </a:lnSpc>
              <a:spcBef>
                <a:spcPts val="45"/>
              </a:spcBef>
            </a:pPr>
            <a:r>
              <a:rPr lang="en-US" sz="3200" b="1" i="1" spc="15" dirty="0">
                <a:solidFill>
                  <a:srgbClr val="56AEFF"/>
                </a:solidFill>
                <a:latin typeface="Trebuchet MS"/>
                <a:cs typeface="Trebuchet MS"/>
              </a:rPr>
              <a:t>References</a:t>
            </a:r>
            <a:endParaRPr sz="3200" b="1" dirty="0">
              <a:latin typeface="Trebuchet MS"/>
              <a:cs typeface="Trebuchet MS"/>
            </a:endParaRPr>
          </a:p>
        </p:txBody>
      </p:sp>
      <p:sp>
        <p:nvSpPr>
          <p:cNvPr id="31" name="object 31"/>
          <p:cNvSpPr/>
          <p:nvPr/>
        </p:nvSpPr>
        <p:spPr>
          <a:xfrm>
            <a:off x="0" y="71527"/>
            <a:ext cx="94615" cy="189230"/>
          </a:xfrm>
          <a:custGeom>
            <a:avLst/>
            <a:gdLst/>
            <a:ahLst/>
            <a:cxnLst/>
            <a:rect l="l" t="t" r="r" b="b"/>
            <a:pathLst>
              <a:path w="94615" h="189229">
                <a:moveTo>
                  <a:pt x="94476" y="94473"/>
                </a:moveTo>
                <a:lnTo>
                  <a:pt x="0" y="188952"/>
                </a:lnTo>
                <a:lnTo>
                  <a:pt x="0" y="0"/>
                </a:lnTo>
                <a:lnTo>
                  <a:pt x="94476" y="94473"/>
                </a:lnTo>
                <a:close/>
              </a:path>
            </a:pathLst>
          </a:custGeom>
          <a:solidFill>
            <a:srgbClr val="56AEFF">
              <a:alpha val="20999"/>
            </a:srgbClr>
          </a:solidFill>
        </p:spPr>
        <p:txBody>
          <a:bodyPr wrap="square" lIns="0" tIns="0" rIns="0" bIns="0" rtlCol="0"/>
          <a:lstStyle/>
          <a:p>
            <a:endParaRPr/>
          </a:p>
        </p:txBody>
      </p:sp>
      <p:sp>
        <p:nvSpPr>
          <p:cNvPr id="32" name="object 32"/>
          <p:cNvSpPr/>
          <p:nvPr/>
        </p:nvSpPr>
        <p:spPr>
          <a:xfrm>
            <a:off x="0" y="1249979"/>
            <a:ext cx="94615" cy="189230"/>
          </a:xfrm>
          <a:custGeom>
            <a:avLst/>
            <a:gdLst/>
            <a:ahLst/>
            <a:cxnLst/>
            <a:rect l="l" t="t" r="r" b="b"/>
            <a:pathLst>
              <a:path w="94615" h="189230">
                <a:moveTo>
                  <a:pt x="94481" y="94478"/>
                </a:moveTo>
                <a:lnTo>
                  <a:pt x="0" y="188962"/>
                </a:lnTo>
                <a:lnTo>
                  <a:pt x="0" y="0"/>
                </a:lnTo>
                <a:lnTo>
                  <a:pt x="94481" y="94478"/>
                </a:lnTo>
                <a:close/>
              </a:path>
            </a:pathLst>
          </a:custGeom>
          <a:solidFill>
            <a:srgbClr val="56AEFF">
              <a:alpha val="20999"/>
            </a:srgbClr>
          </a:solidFill>
        </p:spPr>
        <p:txBody>
          <a:bodyPr wrap="square" lIns="0" tIns="0" rIns="0" bIns="0" rtlCol="0"/>
          <a:lstStyle/>
          <a:p>
            <a:endParaRPr/>
          </a:p>
        </p:txBody>
      </p:sp>
      <p:sp>
        <p:nvSpPr>
          <p:cNvPr id="33" name="object 33"/>
          <p:cNvSpPr/>
          <p:nvPr/>
        </p:nvSpPr>
        <p:spPr>
          <a:xfrm>
            <a:off x="389019" y="608128"/>
            <a:ext cx="295275" cy="295275"/>
          </a:xfrm>
          <a:custGeom>
            <a:avLst/>
            <a:gdLst/>
            <a:ahLst/>
            <a:cxnLst/>
            <a:rect l="l" t="t" r="r" b="b"/>
            <a:pathLst>
              <a:path w="295275" h="295275">
                <a:moveTo>
                  <a:pt x="294685" y="147340"/>
                </a:moveTo>
                <a:lnTo>
                  <a:pt x="147345" y="294685"/>
                </a:lnTo>
                <a:lnTo>
                  <a:pt x="0" y="147345"/>
                </a:lnTo>
                <a:lnTo>
                  <a:pt x="147340" y="0"/>
                </a:lnTo>
                <a:lnTo>
                  <a:pt x="294685" y="147340"/>
                </a:lnTo>
                <a:close/>
              </a:path>
            </a:pathLst>
          </a:custGeom>
          <a:solidFill>
            <a:srgbClr val="56AEFF">
              <a:alpha val="20999"/>
            </a:srgbClr>
          </a:solidFill>
        </p:spPr>
        <p:txBody>
          <a:bodyPr wrap="square" lIns="0" tIns="0" rIns="0" bIns="0" rtlCol="0"/>
          <a:lstStyle/>
          <a:p>
            <a:endParaRPr/>
          </a:p>
        </p:txBody>
      </p:sp>
      <p:sp>
        <p:nvSpPr>
          <p:cNvPr id="34" name="object 34"/>
          <p:cNvSpPr/>
          <p:nvPr/>
        </p:nvSpPr>
        <p:spPr>
          <a:xfrm>
            <a:off x="389011" y="1786708"/>
            <a:ext cx="295275" cy="291465"/>
          </a:xfrm>
          <a:custGeom>
            <a:avLst/>
            <a:gdLst/>
            <a:ahLst/>
            <a:cxnLst/>
            <a:rect l="l" t="t" r="r" b="b"/>
            <a:pathLst>
              <a:path w="295275" h="291464">
                <a:moveTo>
                  <a:pt x="294685" y="147340"/>
                </a:moveTo>
                <a:lnTo>
                  <a:pt x="151170" y="290860"/>
                </a:lnTo>
                <a:lnTo>
                  <a:pt x="143520" y="290860"/>
                </a:lnTo>
                <a:lnTo>
                  <a:pt x="0" y="147345"/>
                </a:lnTo>
                <a:lnTo>
                  <a:pt x="147340" y="0"/>
                </a:lnTo>
                <a:lnTo>
                  <a:pt x="294685" y="147340"/>
                </a:lnTo>
                <a:close/>
              </a:path>
            </a:pathLst>
          </a:custGeom>
          <a:solidFill>
            <a:srgbClr val="56AEFF">
              <a:alpha val="20999"/>
            </a:srgbClr>
          </a:solidFill>
        </p:spPr>
        <p:txBody>
          <a:bodyPr wrap="square" lIns="0" tIns="0" rIns="0" bIns="0" rtlCol="0"/>
          <a:lstStyle/>
          <a:p>
            <a:endParaRPr/>
          </a:p>
        </p:txBody>
      </p:sp>
      <p:sp>
        <p:nvSpPr>
          <p:cNvPr id="35" name="object 35"/>
          <p:cNvSpPr/>
          <p:nvPr/>
        </p:nvSpPr>
        <p:spPr>
          <a:xfrm>
            <a:off x="978375" y="18750"/>
            <a:ext cx="295275" cy="295275"/>
          </a:xfrm>
          <a:custGeom>
            <a:avLst/>
            <a:gdLst/>
            <a:ahLst/>
            <a:cxnLst/>
            <a:rect l="l" t="t" r="r" b="b"/>
            <a:pathLst>
              <a:path w="295275" h="295275">
                <a:moveTo>
                  <a:pt x="294685" y="147340"/>
                </a:moveTo>
                <a:lnTo>
                  <a:pt x="147345" y="294685"/>
                </a:lnTo>
                <a:lnTo>
                  <a:pt x="0" y="147345"/>
                </a:lnTo>
                <a:lnTo>
                  <a:pt x="147340" y="0"/>
                </a:lnTo>
                <a:lnTo>
                  <a:pt x="294685" y="147340"/>
                </a:lnTo>
                <a:close/>
              </a:path>
            </a:pathLst>
          </a:custGeom>
          <a:solidFill>
            <a:srgbClr val="56AEFF">
              <a:alpha val="20999"/>
            </a:srgbClr>
          </a:solidFill>
        </p:spPr>
        <p:txBody>
          <a:bodyPr wrap="square" lIns="0" tIns="0" rIns="0" bIns="0" rtlCol="0"/>
          <a:lstStyle/>
          <a:p>
            <a:endParaRPr/>
          </a:p>
        </p:txBody>
      </p:sp>
      <p:sp>
        <p:nvSpPr>
          <p:cNvPr id="36" name="object 36"/>
          <p:cNvSpPr/>
          <p:nvPr/>
        </p:nvSpPr>
        <p:spPr>
          <a:xfrm>
            <a:off x="978338" y="1197165"/>
            <a:ext cx="295275" cy="295275"/>
          </a:xfrm>
          <a:custGeom>
            <a:avLst/>
            <a:gdLst/>
            <a:ahLst/>
            <a:cxnLst/>
            <a:rect l="l" t="t" r="r" b="b"/>
            <a:pathLst>
              <a:path w="295275" h="295275">
                <a:moveTo>
                  <a:pt x="294685" y="147340"/>
                </a:moveTo>
                <a:lnTo>
                  <a:pt x="147345" y="294685"/>
                </a:lnTo>
                <a:lnTo>
                  <a:pt x="0" y="147345"/>
                </a:lnTo>
                <a:lnTo>
                  <a:pt x="147340" y="0"/>
                </a:lnTo>
                <a:lnTo>
                  <a:pt x="294685" y="147340"/>
                </a:lnTo>
                <a:close/>
              </a:path>
            </a:pathLst>
          </a:custGeom>
          <a:solidFill>
            <a:srgbClr val="56AEFF">
              <a:alpha val="20999"/>
            </a:srgbClr>
          </a:solidFill>
        </p:spPr>
        <p:txBody>
          <a:bodyPr wrap="square" lIns="0" tIns="0" rIns="0" bIns="0" rtlCol="0"/>
          <a:lstStyle/>
          <a:p>
            <a:endParaRPr/>
          </a:p>
        </p:txBody>
      </p:sp>
      <p:sp>
        <p:nvSpPr>
          <p:cNvPr id="37" name="object 37"/>
          <p:cNvSpPr/>
          <p:nvPr/>
        </p:nvSpPr>
        <p:spPr>
          <a:xfrm>
            <a:off x="1567764" y="608176"/>
            <a:ext cx="292735" cy="294640"/>
          </a:xfrm>
          <a:custGeom>
            <a:avLst/>
            <a:gdLst/>
            <a:ahLst/>
            <a:cxnLst/>
            <a:rect l="l" t="t" r="r" b="b"/>
            <a:pathLst>
              <a:path w="292735" h="294640">
                <a:moveTo>
                  <a:pt x="292506" y="149390"/>
                </a:moveTo>
                <a:lnTo>
                  <a:pt x="288912" y="145796"/>
                </a:lnTo>
                <a:lnTo>
                  <a:pt x="291033" y="143675"/>
                </a:lnTo>
                <a:lnTo>
                  <a:pt x="147345" y="0"/>
                </a:lnTo>
                <a:lnTo>
                  <a:pt x="0" y="147345"/>
                </a:lnTo>
                <a:lnTo>
                  <a:pt x="143687" y="291020"/>
                </a:lnTo>
                <a:lnTo>
                  <a:pt x="147281" y="294614"/>
                </a:lnTo>
                <a:lnTo>
                  <a:pt x="292506" y="149390"/>
                </a:lnTo>
                <a:close/>
              </a:path>
            </a:pathLst>
          </a:custGeom>
          <a:solidFill>
            <a:srgbClr val="56AEFF">
              <a:alpha val="20999"/>
            </a:srgbClr>
          </a:solidFill>
        </p:spPr>
        <p:txBody>
          <a:bodyPr wrap="square" lIns="0" tIns="0" rIns="0" bIns="0" rtlCol="0"/>
          <a:lstStyle/>
          <a:p>
            <a:endParaRPr/>
          </a:p>
        </p:txBody>
      </p:sp>
      <p:sp>
        <p:nvSpPr>
          <p:cNvPr id="38" name="object 38"/>
          <p:cNvSpPr/>
          <p:nvPr/>
        </p:nvSpPr>
        <p:spPr>
          <a:xfrm>
            <a:off x="1567668" y="1786654"/>
            <a:ext cx="290830" cy="291465"/>
          </a:xfrm>
          <a:custGeom>
            <a:avLst/>
            <a:gdLst/>
            <a:ahLst/>
            <a:cxnLst/>
            <a:rect l="l" t="t" r="r" b="b"/>
            <a:pathLst>
              <a:path w="290830" h="291464">
                <a:moveTo>
                  <a:pt x="290806" y="151219"/>
                </a:moveTo>
                <a:lnTo>
                  <a:pt x="151115" y="290915"/>
                </a:lnTo>
                <a:lnTo>
                  <a:pt x="143574" y="290915"/>
                </a:lnTo>
                <a:lnTo>
                  <a:pt x="0" y="147345"/>
                </a:lnTo>
                <a:lnTo>
                  <a:pt x="147340" y="0"/>
                </a:lnTo>
                <a:lnTo>
                  <a:pt x="290806" y="143461"/>
                </a:lnTo>
                <a:lnTo>
                  <a:pt x="290806" y="151219"/>
                </a:lnTo>
                <a:close/>
              </a:path>
            </a:pathLst>
          </a:custGeom>
          <a:solidFill>
            <a:srgbClr val="56AEFF">
              <a:alpha val="20999"/>
            </a:srgbClr>
          </a:solidFill>
        </p:spPr>
        <p:txBody>
          <a:bodyPr wrap="square" lIns="0" tIns="0" rIns="0" bIns="0" rtlCol="0"/>
          <a:lstStyle/>
          <a:p>
            <a:endParaRPr/>
          </a:p>
        </p:txBody>
      </p:sp>
      <p:sp>
        <p:nvSpPr>
          <p:cNvPr id="40" name="TextBox 39">
            <a:extLst>
              <a:ext uri="{FF2B5EF4-FFF2-40B4-BE49-F238E27FC236}">
                <a16:creationId xmlns:a16="http://schemas.microsoft.com/office/drawing/2014/main" id="{D52E2CFC-669B-7156-C5EA-660E3E74F961}"/>
              </a:ext>
            </a:extLst>
          </p:cNvPr>
          <p:cNvSpPr txBox="1"/>
          <p:nvPr/>
        </p:nvSpPr>
        <p:spPr>
          <a:xfrm>
            <a:off x="978338" y="1630714"/>
            <a:ext cx="14676902" cy="8145820"/>
          </a:xfrm>
          <a:prstGeom prst="rect">
            <a:avLst/>
          </a:prstGeom>
          <a:noFill/>
        </p:spPr>
        <p:txBody>
          <a:bodyPr wrap="square">
            <a:spAutoFit/>
          </a:bodyPr>
          <a:lstStyle/>
          <a:p>
            <a:pPr marL="0" marR="0">
              <a:lnSpc>
                <a:spcPct val="115000"/>
              </a:lnSpc>
              <a:spcAft>
                <a:spcPts val="800"/>
              </a:spcAft>
            </a:pP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Apple Inc. (2021). </a:t>
            </a:r>
            <a:r>
              <a:rPr lang="en-US" sz="2400"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Annual Report 2021</a:t>
            </a: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Retrieved from </a:t>
            </a:r>
            <a:r>
              <a:rPr lang="en-US" sz="2400" u="sng" kern="100" dirty="0">
                <a:solidFill>
                  <a:schemeClr val="tx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https://investor.apple.com</a:t>
            </a:r>
            <a:endParaRPr lang="en-US" sz="2400" kern="100" dirty="0">
              <a:solidFill>
                <a:schemeClr val="tx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pP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Apple Inc. (2022). </a:t>
            </a:r>
            <a:r>
              <a:rPr lang="en-US" sz="2400"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Annual Report 2022</a:t>
            </a: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Retrieved from </a:t>
            </a:r>
            <a:r>
              <a:rPr lang="en-US" sz="2400" u="sng" kern="100" dirty="0">
                <a:solidFill>
                  <a:schemeClr val="tx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https://investor.apple.com</a:t>
            </a:r>
            <a:endParaRPr lang="en-US" sz="2400" kern="100" dirty="0">
              <a:solidFill>
                <a:schemeClr val="tx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pP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Apple Inc. (2023). </a:t>
            </a:r>
            <a:r>
              <a:rPr lang="en-US" sz="2400"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Annual Report 2023</a:t>
            </a: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Retrieved from </a:t>
            </a:r>
            <a:r>
              <a:rPr lang="en-US" sz="2400" u="sng"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https://investor.apple.com</a:t>
            </a:r>
            <a:endPar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pP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Apple Inc. (2021). </a:t>
            </a:r>
            <a:r>
              <a:rPr lang="en-US" sz="2400"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Form 10-K Annual Report 2021</a:t>
            </a: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U.S. Securities and Exchange Commission. Retrieved from </a:t>
            </a:r>
            <a:r>
              <a:rPr lang="en-US" sz="2400" u="sng" kern="100" dirty="0">
                <a:solidFill>
                  <a:schemeClr val="tx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https://www.sec.gov/</a:t>
            </a:r>
            <a:endParaRPr lang="en-US" sz="2400" kern="100" dirty="0">
              <a:solidFill>
                <a:schemeClr val="tx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pP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Apple Inc. (2022). </a:t>
            </a:r>
            <a:r>
              <a:rPr lang="en-US" sz="2400"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Form 10-K Annual Report 2022</a:t>
            </a: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U.S. Securities and Exchange Commission. Retrieved from </a:t>
            </a:r>
            <a:r>
              <a:rPr lang="en-US" sz="2400" u="sng" kern="100" dirty="0">
                <a:solidFill>
                  <a:schemeClr val="tx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https://www.sec.gov/</a:t>
            </a:r>
            <a:endParaRPr lang="en-US" sz="2400" kern="100" dirty="0">
              <a:solidFill>
                <a:schemeClr val="tx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pP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Apple Inc. (2023). </a:t>
            </a:r>
            <a:r>
              <a:rPr lang="en-US" sz="2400"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Form 10-K Annual Report 2023</a:t>
            </a: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U.S. Securities and Exchange Commission. Retrieved from </a:t>
            </a:r>
            <a:r>
              <a:rPr lang="en-US" sz="2400" u="sng" kern="100" dirty="0">
                <a:solidFill>
                  <a:schemeClr val="tx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https://www.sec.gov/</a:t>
            </a:r>
            <a:endParaRPr lang="en-US" sz="2400" kern="100" dirty="0">
              <a:solidFill>
                <a:schemeClr val="tx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pP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Yahoo Finance (2024). </a:t>
            </a:r>
            <a:r>
              <a:rPr lang="en-US" sz="2400"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Apple Inc. Financial Statements (2021-2023)</a:t>
            </a: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Retrieved from </a:t>
            </a:r>
            <a:r>
              <a:rPr lang="en-US" sz="2400" u="sng" kern="100" dirty="0">
                <a:solidFill>
                  <a:schemeClr val="tx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https://finance.yahoo.com/</a:t>
            </a:r>
            <a:endParaRPr lang="en-US" sz="2400" kern="100" dirty="0">
              <a:solidFill>
                <a:schemeClr val="tx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pP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Bloomberg (2024). </a:t>
            </a:r>
            <a:r>
              <a:rPr lang="en-US" sz="2400"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Apple Inc. Financial Performance Review</a:t>
            </a: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Retrieved from </a:t>
            </a:r>
            <a:r>
              <a:rPr lang="en-US" sz="2400" u="sng" kern="100" dirty="0">
                <a:solidFill>
                  <a:schemeClr val="tx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https://www.bloomberg.com/</a:t>
            </a:r>
            <a:endParaRPr lang="en-US" sz="2400" kern="100" dirty="0">
              <a:solidFill>
                <a:schemeClr val="tx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pP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Morningstar (2024). </a:t>
            </a:r>
            <a:r>
              <a:rPr lang="en-US" sz="2400"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Apple Inc. Key Financial Ratios &amp; Performance Analysis</a:t>
            </a: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Retrieved from </a:t>
            </a:r>
            <a:r>
              <a:rPr lang="en-US" sz="2400" u="sng" kern="100" dirty="0">
                <a:solidFill>
                  <a:schemeClr val="tx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hlinkClick r:id="rId6">
                  <a:extLst>
                    <a:ext uri="{A12FA001-AC4F-418D-AE19-62706E023703}">
                      <ahyp:hlinkClr xmlns:ahyp="http://schemas.microsoft.com/office/drawing/2018/hyperlinkcolor" val="tx"/>
                    </a:ext>
                  </a:extLst>
                </a:hlinkClick>
              </a:rPr>
              <a:t>https://www.morningstar.com/</a:t>
            </a:r>
            <a:endParaRPr lang="en-US" sz="2400" kern="100" dirty="0">
              <a:solidFill>
                <a:schemeClr val="tx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pP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IFRS Foundation (2023). </a:t>
            </a:r>
            <a:r>
              <a:rPr lang="en-US" sz="2400"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IFRS Standards for Financial Reporting</a:t>
            </a: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Retrieved from </a:t>
            </a:r>
            <a:r>
              <a:rPr lang="en-US" sz="2400" u="sng" kern="100" dirty="0">
                <a:solidFill>
                  <a:schemeClr val="tx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hlinkClick r:id="rId7">
                  <a:extLst>
                    <a:ext uri="{A12FA001-AC4F-418D-AE19-62706E023703}">
                      <ahyp:hlinkClr xmlns:ahyp="http://schemas.microsoft.com/office/drawing/2018/hyperlinkcolor" val="tx"/>
                    </a:ext>
                  </a:extLst>
                </a:hlinkClick>
              </a:rPr>
              <a:t>https://www.ifrs.org/</a:t>
            </a:r>
            <a:endParaRPr lang="en-US" sz="2400" kern="100" dirty="0">
              <a:solidFill>
                <a:schemeClr val="tx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pP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Financial Accounting Standards Board (FASB) (2023). </a:t>
            </a:r>
            <a:r>
              <a:rPr lang="en-US" sz="2400"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U.S. GAAP Overview</a:t>
            </a: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Retrieved from </a:t>
            </a:r>
            <a:r>
              <a:rPr lang="en-US" sz="2400" u="sng" kern="100" dirty="0">
                <a:solidFill>
                  <a:schemeClr val="tx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hlinkClick r:id="rId8">
                  <a:extLst>
                    <a:ext uri="{A12FA001-AC4F-418D-AE19-62706E023703}">
                      <ahyp:hlinkClr xmlns:ahyp="http://schemas.microsoft.com/office/drawing/2018/hyperlinkcolor" val="tx"/>
                    </a:ext>
                  </a:extLst>
                </a:hlinkClick>
              </a:rPr>
              <a:t>https://www.fasb.org/</a:t>
            </a:r>
            <a:endParaRPr lang="en-US" sz="2400" kern="100" dirty="0">
              <a:solidFill>
                <a:schemeClr val="tx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4000" dirty="0">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683487" y="1590945"/>
            <a:ext cx="295275" cy="295275"/>
          </a:xfrm>
          <a:custGeom>
            <a:avLst/>
            <a:gdLst/>
            <a:ahLst/>
            <a:cxnLst/>
            <a:rect l="l" t="t" r="r" b="b"/>
            <a:pathLst>
              <a:path w="295275" h="295275">
                <a:moveTo>
                  <a:pt x="294685" y="147340"/>
                </a:moveTo>
                <a:lnTo>
                  <a:pt x="147345" y="294685"/>
                </a:lnTo>
                <a:lnTo>
                  <a:pt x="0" y="147345"/>
                </a:lnTo>
                <a:lnTo>
                  <a:pt x="147340" y="0"/>
                </a:lnTo>
                <a:lnTo>
                  <a:pt x="294685" y="147340"/>
                </a:lnTo>
                <a:close/>
              </a:path>
            </a:pathLst>
          </a:custGeom>
          <a:solidFill>
            <a:srgbClr val="56AEFF">
              <a:alpha val="20999"/>
            </a:srgbClr>
          </a:solidFill>
        </p:spPr>
        <p:txBody>
          <a:bodyPr wrap="square" lIns="0" tIns="0" rIns="0" bIns="0" rtlCol="0"/>
          <a:lstStyle/>
          <a:p>
            <a:endParaRPr/>
          </a:p>
        </p:txBody>
      </p:sp>
      <p:sp>
        <p:nvSpPr>
          <p:cNvPr id="3" name="object 3"/>
          <p:cNvSpPr/>
          <p:nvPr/>
        </p:nvSpPr>
        <p:spPr>
          <a:xfrm>
            <a:off x="16683507" y="2769332"/>
            <a:ext cx="295275" cy="295275"/>
          </a:xfrm>
          <a:custGeom>
            <a:avLst/>
            <a:gdLst/>
            <a:ahLst/>
            <a:cxnLst/>
            <a:rect l="l" t="t" r="r" b="b"/>
            <a:pathLst>
              <a:path w="295275" h="295275">
                <a:moveTo>
                  <a:pt x="294685" y="147340"/>
                </a:moveTo>
                <a:lnTo>
                  <a:pt x="147345" y="294685"/>
                </a:lnTo>
                <a:lnTo>
                  <a:pt x="0" y="147345"/>
                </a:lnTo>
                <a:lnTo>
                  <a:pt x="147340" y="0"/>
                </a:lnTo>
                <a:lnTo>
                  <a:pt x="294685" y="147340"/>
                </a:lnTo>
                <a:close/>
              </a:path>
            </a:pathLst>
          </a:custGeom>
          <a:solidFill>
            <a:srgbClr val="56AEFF">
              <a:alpha val="20999"/>
            </a:srgbClr>
          </a:solidFill>
        </p:spPr>
        <p:txBody>
          <a:bodyPr wrap="square" lIns="0" tIns="0" rIns="0" bIns="0" rtlCol="0"/>
          <a:lstStyle/>
          <a:p>
            <a:endParaRPr/>
          </a:p>
        </p:txBody>
      </p:sp>
      <p:sp>
        <p:nvSpPr>
          <p:cNvPr id="4" name="object 4"/>
          <p:cNvSpPr/>
          <p:nvPr/>
        </p:nvSpPr>
        <p:spPr>
          <a:xfrm>
            <a:off x="16683519" y="3947912"/>
            <a:ext cx="295275" cy="291465"/>
          </a:xfrm>
          <a:custGeom>
            <a:avLst/>
            <a:gdLst/>
            <a:ahLst/>
            <a:cxnLst/>
            <a:rect l="l" t="t" r="r" b="b"/>
            <a:pathLst>
              <a:path w="295275" h="291464">
                <a:moveTo>
                  <a:pt x="294665" y="147340"/>
                </a:moveTo>
                <a:lnTo>
                  <a:pt x="151063" y="290947"/>
                </a:lnTo>
                <a:lnTo>
                  <a:pt x="143587" y="290947"/>
                </a:lnTo>
                <a:lnTo>
                  <a:pt x="0" y="147325"/>
                </a:lnTo>
                <a:lnTo>
                  <a:pt x="147320" y="0"/>
                </a:lnTo>
                <a:lnTo>
                  <a:pt x="294665" y="147340"/>
                </a:lnTo>
                <a:close/>
              </a:path>
            </a:pathLst>
          </a:custGeom>
          <a:solidFill>
            <a:srgbClr val="56AEFF">
              <a:alpha val="20999"/>
            </a:srgbClr>
          </a:solidFill>
        </p:spPr>
        <p:txBody>
          <a:bodyPr wrap="square" lIns="0" tIns="0" rIns="0" bIns="0" rtlCol="0"/>
          <a:lstStyle/>
          <a:p>
            <a:endParaRPr/>
          </a:p>
        </p:txBody>
      </p:sp>
      <p:sp>
        <p:nvSpPr>
          <p:cNvPr id="5" name="object 5"/>
          <p:cNvSpPr/>
          <p:nvPr/>
        </p:nvSpPr>
        <p:spPr>
          <a:xfrm>
            <a:off x="17272784" y="2179952"/>
            <a:ext cx="295275" cy="295275"/>
          </a:xfrm>
          <a:custGeom>
            <a:avLst/>
            <a:gdLst/>
            <a:ahLst/>
            <a:cxnLst/>
            <a:rect l="l" t="t" r="r" b="b"/>
            <a:pathLst>
              <a:path w="295275" h="295275">
                <a:moveTo>
                  <a:pt x="294685" y="147340"/>
                </a:moveTo>
                <a:lnTo>
                  <a:pt x="147345" y="294685"/>
                </a:lnTo>
                <a:lnTo>
                  <a:pt x="0" y="147345"/>
                </a:lnTo>
                <a:lnTo>
                  <a:pt x="147340" y="0"/>
                </a:lnTo>
                <a:lnTo>
                  <a:pt x="294685" y="147340"/>
                </a:lnTo>
                <a:close/>
              </a:path>
            </a:pathLst>
          </a:custGeom>
          <a:solidFill>
            <a:srgbClr val="56AEFF">
              <a:alpha val="20999"/>
            </a:srgbClr>
          </a:solidFill>
        </p:spPr>
        <p:txBody>
          <a:bodyPr wrap="square" lIns="0" tIns="0" rIns="0" bIns="0" rtlCol="0"/>
          <a:lstStyle/>
          <a:p>
            <a:endParaRPr/>
          </a:p>
        </p:txBody>
      </p:sp>
      <p:sp>
        <p:nvSpPr>
          <p:cNvPr id="6" name="object 6"/>
          <p:cNvSpPr/>
          <p:nvPr/>
        </p:nvSpPr>
        <p:spPr>
          <a:xfrm>
            <a:off x="17272789" y="3358409"/>
            <a:ext cx="295275" cy="295275"/>
          </a:xfrm>
          <a:custGeom>
            <a:avLst/>
            <a:gdLst/>
            <a:ahLst/>
            <a:cxnLst/>
            <a:rect l="l" t="t" r="r" b="b"/>
            <a:pathLst>
              <a:path w="295275" h="295275">
                <a:moveTo>
                  <a:pt x="294685" y="147340"/>
                </a:moveTo>
                <a:lnTo>
                  <a:pt x="147345" y="294685"/>
                </a:lnTo>
                <a:lnTo>
                  <a:pt x="0" y="147345"/>
                </a:lnTo>
                <a:lnTo>
                  <a:pt x="147340" y="0"/>
                </a:lnTo>
                <a:lnTo>
                  <a:pt x="294685" y="147340"/>
                </a:lnTo>
                <a:close/>
              </a:path>
            </a:pathLst>
          </a:custGeom>
          <a:solidFill>
            <a:srgbClr val="56AEFF">
              <a:alpha val="20999"/>
            </a:srgbClr>
          </a:solidFill>
        </p:spPr>
        <p:txBody>
          <a:bodyPr wrap="square" lIns="0" tIns="0" rIns="0" bIns="0" rtlCol="0"/>
          <a:lstStyle/>
          <a:p>
            <a:endParaRPr/>
          </a:p>
        </p:txBody>
      </p:sp>
      <p:sp>
        <p:nvSpPr>
          <p:cNvPr id="7" name="object 7"/>
          <p:cNvSpPr/>
          <p:nvPr/>
        </p:nvSpPr>
        <p:spPr>
          <a:xfrm>
            <a:off x="17862013" y="1590961"/>
            <a:ext cx="295275" cy="295275"/>
          </a:xfrm>
          <a:custGeom>
            <a:avLst/>
            <a:gdLst/>
            <a:ahLst/>
            <a:cxnLst/>
            <a:rect l="l" t="t" r="r" b="b"/>
            <a:pathLst>
              <a:path w="295275" h="295275">
                <a:moveTo>
                  <a:pt x="294685" y="147340"/>
                </a:moveTo>
                <a:lnTo>
                  <a:pt x="147345" y="294685"/>
                </a:lnTo>
                <a:lnTo>
                  <a:pt x="0" y="147345"/>
                </a:lnTo>
                <a:lnTo>
                  <a:pt x="147340" y="0"/>
                </a:lnTo>
                <a:lnTo>
                  <a:pt x="294685" y="147340"/>
                </a:lnTo>
                <a:close/>
              </a:path>
            </a:pathLst>
          </a:custGeom>
          <a:solidFill>
            <a:srgbClr val="56AEFF">
              <a:alpha val="20999"/>
            </a:srgbClr>
          </a:solidFill>
        </p:spPr>
        <p:txBody>
          <a:bodyPr wrap="square" lIns="0" tIns="0" rIns="0" bIns="0" rtlCol="0"/>
          <a:lstStyle/>
          <a:p>
            <a:endParaRPr/>
          </a:p>
        </p:txBody>
      </p:sp>
      <p:sp>
        <p:nvSpPr>
          <p:cNvPr id="8" name="object 8"/>
          <p:cNvSpPr/>
          <p:nvPr/>
        </p:nvSpPr>
        <p:spPr>
          <a:xfrm>
            <a:off x="17862013" y="2769420"/>
            <a:ext cx="295275" cy="295275"/>
          </a:xfrm>
          <a:custGeom>
            <a:avLst/>
            <a:gdLst/>
            <a:ahLst/>
            <a:cxnLst/>
            <a:rect l="l" t="t" r="r" b="b"/>
            <a:pathLst>
              <a:path w="295275" h="295275">
                <a:moveTo>
                  <a:pt x="294685" y="147340"/>
                </a:moveTo>
                <a:lnTo>
                  <a:pt x="147345" y="294685"/>
                </a:lnTo>
                <a:lnTo>
                  <a:pt x="0" y="147345"/>
                </a:lnTo>
                <a:lnTo>
                  <a:pt x="147340" y="0"/>
                </a:lnTo>
                <a:lnTo>
                  <a:pt x="294685" y="147340"/>
                </a:lnTo>
                <a:close/>
              </a:path>
            </a:pathLst>
          </a:custGeom>
          <a:solidFill>
            <a:srgbClr val="56AEFF">
              <a:alpha val="20999"/>
            </a:srgbClr>
          </a:solidFill>
        </p:spPr>
        <p:txBody>
          <a:bodyPr wrap="square" lIns="0" tIns="0" rIns="0" bIns="0" rtlCol="0"/>
          <a:lstStyle/>
          <a:p>
            <a:endParaRPr/>
          </a:p>
        </p:txBody>
      </p:sp>
      <p:sp>
        <p:nvSpPr>
          <p:cNvPr id="31" name="object 31"/>
          <p:cNvSpPr/>
          <p:nvPr/>
        </p:nvSpPr>
        <p:spPr>
          <a:xfrm>
            <a:off x="0" y="71527"/>
            <a:ext cx="94615" cy="189230"/>
          </a:xfrm>
          <a:custGeom>
            <a:avLst/>
            <a:gdLst/>
            <a:ahLst/>
            <a:cxnLst/>
            <a:rect l="l" t="t" r="r" b="b"/>
            <a:pathLst>
              <a:path w="94615" h="189229">
                <a:moveTo>
                  <a:pt x="94476" y="94473"/>
                </a:moveTo>
                <a:lnTo>
                  <a:pt x="0" y="188952"/>
                </a:lnTo>
                <a:lnTo>
                  <a:pt x="0" y="0"/>
                </a:lnTo>
                <a:lnTo>
                  <a:pt x="94476" y="94473"/>
                </a:lnTo>
                <a:close/>
              </a:path>
            </a:pathLst>
          </a:custGeom>
          <a:solidFill>
            <a:srgbClr val="56AEFF">
              <a:alpha val="20999"/>
            </a:srgbClr>
          </a:solidFill>
        </p:spPr>
        <p:txBody>
          <a:bodyPr wrap="square" lIns="0" tIns="0" rIns="0" bIns="0" rtlCol="0"/>
          <a:lstStyle/>
          <a:p>
            <a:endParaRPr/>
          </a:p>
        </p:txBody>
      </p:sp>
      <p:sp>
        <p:nvSpPr>
          <p:cNvPr id="32" name="object 32"/>
          <p:cNvSpPr/>
          <p:nvPr/>
        </p:nvSpPr>
        <p:spPr>
          <a:xfrm>
            <a:off x="0" y="1249979"/>
            <a:ext cx="94615" cy="189230"/>
          </a:xfrm>
          <a:custGeom>
            <a:avLst/>
            <a:gdLst/>
            <a:ahLst/>
            <a:cxnLst/>
            <a:rect l="l" t="t" r="r" b="b"/>
            <a:pathLst>
              <a:path w="94615" h="189230">
                <a:moveTo>
                  <a:pt x="94481" y="94478"/>
                </a:moveTo>
                <a:lnTo>
                  <a:pt x="0" y="188962"/>
                </a:lnTo>
                <a:lnTo>
                  <a:pt x="0" y="0"/>
                </a:lnTo>
                <a:lnTo>
                  <a:pt x="94481" y="94478"/>
                </a:lnTo>
                <a:close/>
              </a:path>
            </a:pathLst>
          </a:custGeom>
          <a:solidFill>
            <a:srgbClr val="56AEFF">
              <a:alpha val="20999"/>
            </a:srgbClr>
          </a:solidFill>
        </p:spPr>
        <p:txBody>
          <a:bodyPr wrap="square" lIns="0" tIns="0" rIns="0" bIns="0" rtlCol="0"/>
          <a:lstStyle/>
          <a:p>
            <a:endParaRPr/>
          </a:p>
        </p:txBody>
      </p:sp>
      <p:sp>
        <p:nvSpPr>
          <p:cNvPr id="33" name="object 33"/>
          <p:cNvSpPr/>
          <p:nvPr/>
        </p:nvSpPr>
        <p:spPr>
          <a:xfrm>
            <a:off x="389019" y="608128"/>
            <a:ext cx="295275" cy="295275"/>
          </a:xfrm>
          <a:custGeom>
            <a:avLst/>
            <a:gdLst/>
            <a:ahLst/>
            <a:cxnLst/>
            <a:rect l="l" t="t" r="r" b="b"/>
            <a:pathLst>
              <a:path w="295275" h="295275">
                <a:moveTo>
                  <a:pt x="294685" y="147340"/>
                </a:moveTo>
                <a:lnTo>
                  <a:pt x="147345" y="294685"/>
                </a:lnTo>
                <a:lnTo>
                  <a:pt x="0" y="147345"/>
                </a:lnTo>
                <a:lnTo>
                  <a:pt x="147340" y="0"/>
                </a:lnTo>
                <a:lnTo>
                  <a:pt x="294685" y="147340"/>
                </a:lnTo>
                <a:close/>
              </a:path>
            </a:pathLst>
          </a:custGeom>
          <a:solidFill>
            <a:srgbClr val="56AEFF">
              <a:alpha val="20999"/>
            </a:srgbClr>
          </a:solidFill>
        </p:spPr>
        <p:txBody>
          <a:bodyPr wrap="square" lIns="0" tIns="0" rIns="0" bIns="0" rtlCol="0"/>
          <a:lstStyle/>
          <a:p>
            <a:endParaRPr/>
          </a:p>
        </p:txBody>
      </p:sp>
      <p:sp>
        <p:nvSpPr>
          <p:cNvPr id="34" name="object 34"/>
          <p:cNvSpPr/>
          <p:nvPr/>
        </p:nvSpPr>
        <p:spPr>
          <a:xfrm>
            <a:off x="389011" y="1786708"/>
            <a:ext cx="295275" cy="291465"/>
          </a:xfrm>
          <a:custGeom>
            <a:avLst/>
            <a:gdLst/>
            <a:ahLst/>
            <a:cxnLst/>
            <a:rect l="l" t="t" r="r" b="b"/>
            <a:pathLst>
              <a:path w="295275" h="291464">
                <a:moveTo>
                  <a:pt x="294685" y="147340"/>
                </a:moveTo>
                <a:lnTo>
                  <a:pt x="151170" y="290860"/>
                </a:lnTo>
                <a:lnTo>
                  <a:pt x="143520" y="290860"/>
                </a:lnTo>
                <a:lnTo>
                  <a:pt x="0" y="147345"/>
                </a:lnTo>
                <a:lnTo>
                  <a:pt x="147340" y="0"/>
                </a:lnTo>
                <a:lnTo>
                  <a:pt x="294685" y="147340"/>
                </a:lnTo>
                <a:close/>
              </a:path>
            </a:pathLst>
          </a:custGeom>
          <a:solidFill>
            <a:srgbClr val="56AEFF">
              <a:alpha val="20999"/>
            </a:srgbClr>
          </a:solidFill>
        </p:spPr>
        <p:txBody>
          <a:bodyPr wrap="square" lIns="0" tIns="0" rIns="0" bIns="0" rtlCol="0"/>
          <a:lstStyle/>
          <a:p>
            <a:endParaRPr/>
          </a:p>
        </p:txBody>
      </p:sp>
      <p:sp>
        <p:nvSpPr>
          <p:cNvPr id="35" name="object 35"/>
          <p:cNvSpPr/>
          <p:nvPr/>
        </p:nvSpPr>
        <p:spPr>
          <a:xfrm>
            <a:off x="978375" y="18750"/>
            <a:ext cx="295275" cy="295275"/>
          </a:xfrm>
          <a:custGeom>
            <a:avLst/>
            <a:gdLst/>
            <a:ahLst/>
            <a:cxnLst/>
            <a:rect l="l" t="t" r="r" b="b"/>
            <a:pathLst>
              <a:path w="295275" h="295275">
                <a:moveTo>
                  <a:pt x="294685" y="147340"/>
                </a:moveTo>
                <a:lnTo>
                  <a:pt x="147345" y="294685"/>
                </a:lnTo>
                <a:lnTo>
                  <a:pt x="0" y="147345"/>
                </a:lnTo>
                <a:lnTo>
                  <a:pt x="147340" y="0"/>
                </a:lnTo>
                <a:lnTo>
                  <a:pt x="294685" y="147340"/>
                </a:lnTo>
                <a:close/>
              </a:path>
            </a:pathLst>
          </a:custGeom>
          <a:solidFill>
            <a:srgbClr val="56AEFF">
              <a:alpha val="20999"/>
            </a:srgbClr>
          </a:solidFill>
        </p:spPr>
        <p:txBody>
          <a:bodyPr wrap="square" lIns="0" tIns="0" rIns="0" bIns="0" rtlCol="0"/>
          <a:lstStyle/>
          <a:p>
            <a:endParaRPr/>
          </a:p>
        </p:txBody>
      </p:sp>
      <p:sp>
        <p:nvSpPr>
          <p:cNvPr id="36" name="object 36"/>
          <p:cNvSpPr/>
          <p:nvPr/>
        </p:nvSpPr>
        <p:spPr>
          <a:xfrm>
            <a:off x="978338" y="1197165"/>
            <a:ext cx="295275" cy="295275"/>
          </a:xfrm>
          <a:custGeom>
            <a:avLst/>
            <a:gdLst/>
            <a:ahLst/>
            <a:cxnLst/>
            <a:rect l="l" t="t" r="r" b="b"/>
            <a:pathLst>
              <a:path w="295275" h="295275">
                <a:moveTo>
                  <a:pt x="294685" y="147340"/>
                </a:moveTo>
                <a:lnTo>
                  <a:pt x="147345" y="294685"/>
                </a:lnTo>
                <a:lnTo>
                  <a:pt x="0" y="147345"/>
                </a:lnTo>
                <a:lnTo>
                  <a:pt x="147340" y="0"/>
                </a:lnTo>
                <a:lnTo>
                  <a:pt x="294685" y="147340"/>
                </a:lnTo>
                <a:close/>
              </a:path>
            </a:pathLst>
          </a:custGeom>
          <a:solidFill>
            <a:srgbClr val="56AEFF">
              <a:alpha val="20999"/>
            </a:srgbClr>
          </a:solidFill>
        </p:spPr>
        <p:txBody>
          <a:bodyPr wrap="square" lIns="0" tIns="0" rIns="0" bIns="0" rtlCol="0"/>
          <a:lstStyle/>
          <a:p>
            <a:endParaRPr/>
          </a:p>
        </p:txBody>
      </p:sp>
      <p:sp>
        <p:nvSpPr>
          <p:cNvPr id="37" name="object 37"/>
          <p:cNvSpPr/>
          <p:nvPr/>
        </p:nvSpPr>
        <p:spPr>
          <a:xfrm>
            <a:off x="1567764" y="608176"/>
            <a:ext cx="292735" cy="294640"/>
          </a:xfrm>
          <a:custGeom>
            <a:avLst/>
            <a:gdLst/>
            <a:ahLst/>
            <a:cxnLst/>
            <a:rect l="l" t="t" r="r" b="b"/>
            <a:pathLst>
              <a:path w="292735" h="294640">
                <a:moveTo>
                  <a:pt x="292506" y="149390"/>
                </a:moveTo>
                <a:lnTo>
                  <a:pt x="288912" y="145796"/>
                </a:lnTo>
                <a:lnTo>
                  <a:pt x="291033" y="143675"/>
                </a:lnTo>
                <a:lnTo>
                  <a:pt x="147345" y="0"/>
                </a:lnTo>
                <a:lnTo>
                  <a:pt x="0" y="147345"/>
                </a:lnTo>
                <a:lnTo>
                  <a:pt x="143687" y="291020"/>
                </a:lnTo>
                <a:lnTo>
                  <a:pt x="147281" y="294614"/>
                </a:lnTo>
                <a:lnTo>
                  <a:pt x="292506" y="149390"/>
                </a:lnTo>
                <a:close/>
              </a:path>
            </a:pathLst>
          </a:custGeom>
          <a:solidFill>
            <a:srgbClr val="56AEFF">
              <a:alpha val="20999"/>
            </a:srgbClr>
          </a:solidFill>
        </p:spPr>
        <p:txBody>
          <a:bodyPr wrap="square" lIns="0" tIns="0" rIns="0" bIns="0" rtlCol="0"/>
          <a:lstStyle/>
          <a:p>
            <a:endParaRPr/>
          </a:p>
        </p:txBody>
      </p:sp>
      <p:sp>
        <p:nvSpPr>
          <p:cNvPr id="38" name="object 38"/>
          <p:cNvSpPr/>
          <p:nvPr/>
        </p:nvSpPr>
        <p:spPr>
          <a:xfrm>
            <a:off x="1567668" y="1786654"/>
            <a:ext cx="290830" cy="291465"/>
          </a:xfrm>
          <a:custGeom>
            <a:avLst/>
            <a:gdLst/>
            <a:ahLst/>
            <a:cxnLst/>
            <a:rect l="l" t="t" r="r" b="b"/>
            <a:pathLst>
              <a:path w="290830" h="291464">
                <a:moveTo>
                  <a:pt x="290806" y="151219"/>
                </a:moveTo>
                <a:lnTo>
                  <a:pt x="151115" y="290915"/>
                </a:lnTo>
                <a:lnTo>
                  <a:pt x="143574" y="290915"/>
                </a:lnTo>
                <a:lnTo>
                  <a:pt x="0" y="147345"/>
                </a:lnTo>
                <a:lnTo>
                  <a:pt x="147340" y="0"/>
                </a:lnTo>
                <a:lnTo>
                  <a:pt x="290806" y="143461"/>
                </a:lnTo>
                <a:lnTo>
                  <a:pt x="290806" y="151219"/>
                </a:lnTo>
                <a:close/>
              </a:path>
            </a:pathLst>
          </a:custGeom>
          <a:solidFill>
            <a:srgbClr val="56AEFF">
              <a:alpha val="20999"/>
            </a:srgbClr>
          </a:solidFill>
        </p:spPr>
        <p:txBody>
          <a:bodyPr wrap="square" lIns="0" tIns="0" rIns="0" bIns="0" rtlCol="0"/>
          <a:lstStyle/>
          <a:p>
            <a:endParaRPr/>
          </a:p>
        </p:txBody>
      </p:sp>
      <p:sp>
        <p:nvSpPr>
          <p:cNvPr id="40" name="TextBox 39">
            <a:extLst>
              <a:ext uri="{FF2B5EF4-FFF2-40B4-BE49-F238E27FC236}">
                <a16:creationId xmlns:a16="http://schemas.microsoft.com/office/drawing/2014/main" id="{D52E2CFC-669B-7156-C5EA-660E3E74F961}"/>
              </a:ext>
            </a:extLst>
          </p:cNvPr>
          <p:cNvSpPr txBox="1"/>
          <p:nvPr/>
        </p:nvSpPr>
        <p:spPr>
          <a:xfrm>
            <a:off x="1805549" y="4239377"/>
            <a:ext cx="14676902" cy="1862048"/>
          </a:xfrm>
          <a:prstGeom prst="rect">
            <a:avLst/>
          </a:prstGeom>
          <a:noFill/>
        </p:spPr>
        <p:txBody>
          <a:bodyPr wrap="square">
            <a:spAutoFit/>
          </a:bodyPr>
          <a:lstStyle/>
          <a:p>
            <a:pPr algn="ctr"/>
            <a:r>
              <a:rPr lang="en-US" sz="11500" b="1" dirty="0">
                <a:solidFill>
                  <a:schemeClr val="bg1"/>
                </a:solidFill>
              </a:rPr>
              <a:t>THANK YOU</a:t>
            </a:r>
          </a:p>
        </p:txBody>
      </p:sp>
    </p:spTree>
    <p:extLst>
      <p:ext uri="{BB962C8B-B14F-4D97-AF65-F5344CB8AC3E}">
        <p14:creationId xmlns:p14="http://schemas.microsoft.com/office/powerpoint/2010/main" val="515218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28600" y="-31117"/>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41C40"/>
          </a:solidFill>
        </p:spPr>
        <p:txBody>
          <a:bodyPr wrap="square" lIns="0" tIns="0" rIns="0" bIns="0" rtlCol="0"/>
          <a:lstStyle/>
          <a:p>
            <a:endParaRPr lang="en-US"/>
          </a:p>
        </p:txBody>
      </p:sp>
      <p:sp>
        <p:nvSpPr>
          <p:cNvPr id="3" name="object 3"/>
          <p:cNvSpPr/>
          <p:nvPr/>
        </p:nvSpPr>
        <p:spPr>
          <a:xfrm>
            <a:off x="5844594" y="3084142"/>
            <a:ext cx="0" cy="2273300"/>
          </a:xfrm>
          <a:custGeom>
            <a:avLst/>
            <a:gdLst/>
            <a:ahLst/>
            <a:cxnLst/>
            <a:rect l="l" t="t" r="r" b="b"/>
            <a:pathLst>
              <a:path h="2273300">
                <a:moveTo>
                  <a:pt x="0" y="2273051"/>
                </a:moveTo>
                <a:lnTo>
                  <a:pt x="0" y="0"/>
                </a:lnTo>
              </a:path>
            </a:pathLst>
          </a:custGeom>
          <a:ln w="19049">
            <a:solidFill>
              <a:srgbClr val="FFFFFF"/>
            </a:solidFill>
          </a:ln>
        </p:spPr>
        <p:txBody>
          <a:bodyPr wrap="square" lIns="0" tIns="0" rIns="0" bIns="0" rtlCol="0"/>
          <a:lstStyle/>
          <a:p>
            <a:endParaRPr/>
          </a:p>
        </p:txBody>
      </p:sp>
      <p:grpSp>
        <p:nvGrpSpPr>
          <p:cNvPr id="4" name="object 4"/>
          <p:cNvGrpSpPr/>
          <p:nvPr/>
        </p:nvGrpSpPr>
        <p:grpSpPr>
          <a:xfrm>
            <a:off x="13683541" y="1667486"/>
            <a:ext cx="4328543" cy="8169564"/>
            <a:chOff x="10000676" y="1509629"/>
            <a:chExt cx="6993255" cy="8075295"/>
          </a:xfrm>
        </p:grpSpPr>
        <p:sp>
          <p:nvSpPr>
            <p:cNvPr id="5" name="object 5"/>
            <p:cNvSpPr/>
            <p:nvPr/>
          </p:nvSpPr>
          <p:spPr>
            <a:xfrm>
              <a:off x="10000676" y="1509629"/>
              <a:ext cx="6993255" cy="8075295"/>
            </a:xfrm>
            <a:custGeom>
              <a:avLst/>
              <a:gdLst/>
              <a:ahLst/>
              <a:cxnLst/>
              <a:rect l="l" t="t" r="r" b="b"/>
              <a:pathLst>
                <a:path w="6993255" h="8075295">
                  <a:moveTo>
                    <a:pt x="3496375" y="8074769"/>
                  </a:moveTo>
                  <a:lnTo>
                    <a:pt x="0" y="6056078"/>
                  </a:lnTo>
                  <a:lnTo>
                    <a:pt x="0" y="2018691"/>
                  </a:lnTo>
                  <a:lnTo>
                    <a:pt x="3496374" y="0"/>
                  </a:lnTo>
                  <a:lnTo>
                    <a:pt x="6992749" y="2018691"/>
                  </a:lnTo>
                  <a:lnTo>
                    <a:pt x="6992749" y="6056078"/>
                  </a:lnTo>
                  <a:lnTo>
                    <a:pt x="3496375" y="8074769"/>
                  </a:lnTo>
                  <a:close/>
                </a:path>
              </a:pathLst>
            </a:custGeom>
            <a:solidFill>
              <a:srgbClr val="56AEFF"/>
            </a:solidFill>
          </p:spPr>
          <p:txBody>
            <a:bodyPr wrap="square" lIns="0" tIns="0" rIns="0" bIns="0" rtlCol="0"/>
            <a:lstStyle/>
            <a:p>
              <a:endParaRPr/>
            </a:p>
          </p:txBody>
        </p:sp>
        <p:pic>
          <p:nvPicPr>
            <p:cNvPr id="6" name="object 6"/>
            <p:cNvPicPr/>
            <p:nvPr/>
          </p:nvPicPr>
          <p:blipFill>
            <a:blip r:embed="rId2" cstate="print"/>
            <a:stretch>
              <a:fillRect/>
            </a:stretch>
          </p:blipFill>
          <p:spPr>
            <a:xfrm>
              <a:off x="10143549" y="1698193"/>
              <a:ext cx="6697475" cy="7733805"/>
            </a:xfrm>
            <a:prstGeom prst="rect">
              <a:avLst/>
            </a:prstGeom>
          </p:spPr>
        </p:pic>
      </p:grpSp>
      <p:sp>
        <p:nvSpPr>
          <p:cNvPr id="7" name="object 7"/>
          <p:cNvSpPr/>
          <p:nvPr/>
        </p:nvSpPr>
        <p:spPr>
          <a:xfrm>
            <a:off x="7665411" y="3296422"/>
            <a:ext cx="0" cy="2273300"/>
          </a:xfrm>
          <a:custGeom>
            <a:avLst/>
            <a:gdLst/>
            <a:ahLst/>
            <a:cxnLst/>
            <a:rect l="l" t="t" r="r" b="b"/>
            <a:pathLst>
              <a:path h="2273300">
                <a:moveTo>
                  <a:pt x="0" y="2273051"/>
                </a:moveTo>
                <a:lnTo>
                  <a:pt x="0" y="0"/>
                </a:lnTo>
              </a:path>
            </a:pathLst>
          </a:custGeom>
          <a:ln w="19049">
            <a:solidFill>
              <a:srgbClr val="FFFFFF"/>
            </a:solidFill>
          </a:ln>
        </p:spPr>
        <p:txBody>
          <a:bodyPr wrap="square" lIns="0" tIns="0" rIns="0" bIns="0" rtlCol="0"/>
          <a:lstStyle/>
          <a:p>
            <a:endParaRPr/>
          </a:p>
        </p:txBody>
      </p:sp>
      <p:sp>
        <p:nvSpPr>
          <p:cNvPr id="8" name="object 8"/>
          <p:cNvSpPr/>
          <p:nvPr/>
        </p:nvSpPr>
        <p:spPr>
          <a:xfrm>
            <a:off x="145980" y="555676"/>
            <a:ext cx="1009015" cy="1009015"/>
          </a:xfrm>
          <a:custGeom>
            <a:avLst/>
            <a:gdLst/>
            <a:ahLst/>
            <a:cxnLst/>
            <a:rect l="l" t="t" r="r" b="b"/>
            <a:pathLst>
              <a:path w="1009015" h="1009015">
                <a:moveTo>
                  <a:pt x="1008724" y="504353"/>
                </a:moveTo>
                <a:lnTo>
                  <a:pt x="504371" y="1008724"/>
                </a:lnTo>
                <a:lnTo>
                  <a:pt x="0" y="504370"/>
                </a:lnTo>
                <a:lnTo>
                  <a:pt x="504353" y="0"/>
                </a:lnTo>
                <a:lnTo>
                  <a:pt x="1008724" y="504353"/>
                </a:lnTo>
                <a:close/>
              </a:path>
            </a:pathLst>
          </a:custGeom>
          <a:solidFill>
            <a:srgbClr val="135CA0"/>
          </a:solidFill>
        </p:spPr>
        <p:txBody>
          <a:bodyPr wrap="square" lIns="0" tIns="0" rIns="0" bIns="0" rtlCol="0"/>
          <a:lstStyle/>
          <a:p>
            <a:endParaRPr/>
          </a:p>
        </p:txBody>
      </p:sp>
      <p:sp>
        <p:nvSpPr>
          <p:cNvPr id="9" name="object 9"/>
          <p:cNvSpPr/>
          <p:nvPr/>
        </p:nvSpPr>
        <p:spPr>
          <a:xfrm>
            <a:off x="105465" y="4607876"/>
            <a:ext cx="1009015" cy="1009015"/>
          </a:xfrm>
          <a:custGeom>
            <a:avLst/>
            <a:gdLst/>
            <a:ahLst/>
            <a:cxnLst/>
            <a:rect l="l" t="t" r="r" b="b"/>
            <a:pathLst>
              <a:path w="1009015" h="1009014">
                <a:moveTo>
                  <a:pt x="1008724" y="504353"/>
                </a:moveTo>
                <a:lnTo>
                  <a:pt x="504371" y="1008724"/>
                </a:lnTo>
                <a:lnTo>
                  <a:pt x="0" y="504370"/>
                </a:lnTo>
                <a:lnTo>
                  <a:pt x="504353" y="0"/>
                </a:lnTo>
                <a:lnTo>
                  <a:pt x="1008724" y="504353"/>
                </a:lnTo>
                <a:close/>
              </a:path>
            </a:pathLst>
          </a:custGeom>
          <a:solidFill>
            <a:srgbClr val="135CA0"/>
          </a:solidFill>
        </p:spPr>
        <p:txBody>
          <a:bodyPr wrap="square" lIns="0" tIns="0" rIns="0" bIns="0" rtlCol="0"/>
          <a:lstStyle/>
          <a:p>
            <a:endParaRPr/>
          </a:p>
        </p:txBody>
      </p:sp>
      <p:sp>
        <p:nvSpPr>
          <p:cNvPr id="10" name="object 10"/>
          <p:cNvSpPr/>
          <p:nvPr/>
        </p:nvSpPr>
        <p:spPr>
          <a:xfrm>
            <a:off x="145980" y="8654134"/>
            <a:ext cx="1009015" cy="1009015"/>
          </a:xfrm>
          <a:custGeom>
            <a:avLst/>
            <a:gdLst/>
            <a:ahLst/>
            <a:cxnLst/>
            <a:rect l="l" t="t" r="r" b="b"/>
            <a:pathLst>
              <a:path w="1009015" h="1009015">
                <a:moveTo>
                  <a:pt x="1008724" y="504353"/>
                </a:moveTo>
                <a:lnTo>
                  <a:pt x="504371" y="1008724"/>
                </a:lnTo>
                <a:lnTo>
                  <a:pt x="0" y="504370"/>
                </a:lnTo>
                <a:lnTo>
                  <a:pt x="504353" y="0"/>
                </a:lnTo>
                <a:lnTo>
                  <a:pt x="1008724" y="504353"/>
                </a:lnTo>
                <a:close/>
              </a:path>
            </a:pathLst>
          </a:custGeom>
          <a:solidFill>
            <a:srgbClr val="135CA0"/>
          </a:solidFill>
        </p:spPr>
        <p:txBody>
          <a:bodyPr wrap="square" lIns="0" tIns="0" rIns="0" bIns="0" rtlCol="0"/>
          <a:lstStyle/>
          <a:p>
            <a:endParaRPr/>
          </a:p>
        </p:txBody>
      </p:sp>
      <p:sp>
        <p:nvSpPr>
          <p:cNvPr id="11" name="object 11"/>
          <p:cNvSpPr txBox="1">
            <a:spLocks noGrp="1"/>
          </p:cNvSpPr>
          <p:nvPr>
            <p:ph type="title"/>
          </p:nvPr>
        </p:nvSpPr>
        <p:spPr>
          <a:xfrm>
            <a:off x="2104716" y="318196"/>
            <a:ext cx="5560695" cy="1246495"/>
          </a:xfrm>
          <a:prstGeom prst="rect">
            <a:avLst/>
          </a:prstGeom>
        </p:spPr>
        <p:txBody>
          <a:bodyPr vert="horz" wrap="square" lIns="0" tIns="15240" rIns="0" bIns="0" rtlCol="0">
            <a:spAutoFit/>
          </a:bodyPr>
          <a:lstStyle/>
          <a:p>
            <a:pPr marL="12700">
              <a:lnSpc>
                <a:spcPct val="100000"/>
              </a:lnSpc>
              <a:spcBef>
                <a:spcPts val="120"/>
              </a:spcBef>
            </a:pPr>
            <a:r>
              <a:rPr lang="en-US" sz="8000" spc="50" dirty="0">
                <a:solidFill>
                  <a:srgbClr val="56AEFF"/>
                </a:solidFill>
              </a:rPr>
              <a:t>AGENDA</a:t>
            </a:r>
            <a:endParaRPr sz="8000" dirty="0"/>
          </a:p>
        </p:txBody>
      </p:sp>
      <p:graphicFrame>
        <p:nvGraphicFramePr>
          <p:cNvPr id="12" name="object 12"/>
          <p:cNvGraphicFramePr>
            <a:graphicFrameLocks noGrp="1"/>
          </p:cNvGraphicFramePr>
          <p:nvPr>
            <p:extLst>
              <p:ext uri="{D42A27DB-BD31-4B8C-83A1-F6EECF244321}">
                <p14:modId xmlns:p14="http://schemas.microsoft.com/office/powerpoint/2010/main" val="291346761"/>
              </p:ext>
            </p:extLst>
          </p:nvPr>
        </p:nvGraphicFramePr>
        <p:xfrm>
          <a:off x="145981" y="1667486"/>
          <a:ext cx="7324162" cy="5114269"/>
        </p:xfrm>
        <a:graphic>
          <a:graphicData uri="http://schemas.openxmlformats.org/drawingml/2006/table">
            <a:tbl>
              <a:tblPr firstRow="1" bandRow="1">
                <a:tableStyleId>{2D5ABB26-0587-4C30-8999-92F81FD0307C}</a:tableStyleId>
              </a:tblPr>
              <a:tblGrid>
                <a:gridCol w="2489727">
                  <a:extLst>
                    <a:ext uri="{9D8B030D-6E8A-4147-A177-3AD203B41FA5}">
                      <a16:colId xmlns:a16="http://schemas.microsoft.com/office/drawing/2014/main" val="20000"/>
                    </a:ext>
                  </a:extLst>
                </a:gridCol>
                <a:gridCol w="376741">
                  <a:extLst>
                    <a:ext uri="{9D8B030D-6E8A-4147-A177-3AD203B41FA5}">
                      <a16:colId xmlns:a16="http://schemas.microsoft.com/office/drawing/2014/main" val="20001"/>
                    </a:ext>
                  </a:extLst>
                </a:gridCol>
                <a:gridCol w="4428804">
                  <a:extLst>
                    <a:ext uri="{9D8B030D-6E8A-4147-A177-3AD203B41FA5}">
                      <a16:colId xmlns:a16="http://schemas.microsoft.com/office/drawing/2014/main" val="20002"/>
                    </a:ext>
                  </a:extLst>
                </a:gridCol>
                <a:gridCol w="28890">
                  <a:extLst>
                    <a:ext uri="{9D8B030D-6E8A-4147-A177-3AD203B41FA5}">
                      <a16:colId xmlns:a16="http://schemas.microsoft.com/office/drawing/2014/main" val="20003"/>
                    </a:ext>
                  </a:extLst>
                </a:gridCol>
              </a:tblGrid>
              <a:tr h="1556320">
                <a:tc>
                  <a:txBody>
                    <a:bodyPr/>
                    <a:lstStyle/>
                    <a:p>
                      <a:pPr marL="1905" algn="ctr">
                        <a:lnSpc>
                          <a:spcPct val="100000"/>
                        </a:lnSpc>
                        <a:spcBef>
                          <a:spcPts val="1575"/>
                        </a:spcBef>
                      </a:pPr>
                      <a:r>
                        <a:rPr sz="5700" b="1" spc="-320" dirty="0">
                          <a:solidFill>
                            <a:srgbClr val="FFFFFF"/>
                          </a:solidFill>
                          <a:latin typeface="Trebuchet MS"/>
                          <a:cs typeface="Trebuchet MS"/>
                        </a:rPr>
                        <a:t>01</a:t>
                      </a:r>
                      <a:endParaRPr sz="5700" dirty="0">
                        <a:latin typeface="Trebuchet MS"/>
                        <a:cs typeface="Trebuchet MS"/>
                      </a:endParaRPr>
                    </a:p>
                  </a:txBody>
                  <a:tcPr marL="0" marR="0" marT="200025" marB="0">
                    <a:lnT w="19050">
                      <a:solidFill>
                        <a:srgbClr val="FFFFFF"/>
                      </a:solidFill>
                      <a:prstDash val="solid"/>
                    </a:lnT>
                    <a:lnB w="38100">
                      <a:solidFill>
                        <a:srgbClr val="FFFFFF"/>
                      </a:solidFill>
                      <a:prstDash val="solid"/>
                    </a:lnB>
                    <a:solidFill>
                      <a:srgbClr val="135CA0"/>
                    </a:solidFill>
                  </a:tcPr>
                </a:tc>
                <a:tc>
                  <a:txBody>
                    <a:bodyPr/>
                    <a:lstStyle/>
                    <a:p>
                      <a:pPr>
                        <a:lnSpc>
                          <a:spcPct val="100000"/>
                        </a:lnSpc>
                      </a:pPr>
                      <a:endParaRPr sz="3200">
                        <a:latin typeface="Times New Roman"/>
                        <a:cs typeface="Times New Roman"/>
                      </a:endParaRPr>
                    </a:p>
                  </a:txBody>
                  <a:tcPr marL="0" marR="0" marT="0" marB="0">
                    <a:solidFill>
                      <a:srgbClr val="041C40"/>
                    </a:solidFill>
                  </a:tcPr>
                </a:tc>
                <a:tc>
                  <a:txBody>
                    <a:bodyPr/>
                    <a:lstStyle/>
                    <a:p>
                      <a:pPr marL="1905" algn="ctr">
                        <a:lnSpc>
                          <a:spcPct val="100000"/>
                        </a:lnSpc>
                        <a:spcBef>
                          <a:spcPts val="1575"/>
                        </a:spcBef>
                      </a:pPr>
                      <a:r>
                        <a:rPr sz="5700" b="1" spc="330" dirty="0">
                          <a:solidFill>
                            <a:srgbClr val="FFFFFF"/>
                          </a:solidFill>
                          <a:latin typeface="Trebuchet MS"/>
                          <a:cs typeface="Trebuchet MS"/>
                        </a:rPr>
                        <a:t>02</a:t>
                      </a:r>
                      <a:endParaRPr sz="5700" dirty="0">
                        <a:latin typeface="Trebuchet MS"/>
                        <a:cs typeface="Trebuchet MS"/>
                      </a:endParaRPr>
                    </a:p>
                  </a:txBody>
                  <a:tcPr marL="0" marR="0" marT="200025" marB="0">
                    <a:lnT w="19050">
                      <a:solidFill>
                        <a:srgbClr val="FFFFFF"/>
                      </a:solidFill>
                      <a:prstDash val="solid"/>
                    </a:lnT>
                    <a:lnB w="38100">
                      <a:solidFill>
                        <a:srgbClr val="FFFFFF"/>
                      </a:solidFill>
                      <a:prstDash val="solid"/>
                    </a:lnB>
                    <a:solidFill>
                      <a:srgbClr val="135CA0"/>
                    </a:solidFill>
                  </a:tcPr>
                </a:tc>
                <a:tc>
                  <a:txBody>
                    <a:bodyPr/>
                    <a:lstStyle/>
                    <a:p>
                      <a:pPr>
                        <a:lnSpc>
                          <a:spcPct val="100000"/>
                        </a:lnSpc>
                      </a:pPr>
                      <a:endParaRPr sz="3200" dirty="0">
                        <a:latin typeface="Times New Roman"/>
                        <a:cs typeface="Times New Roman"/>
                      </a:endParaRPr>
                    </a:p>
                  </a:txBody>
                  <a:tcPr marL="0" marR="0" marT="0" marB="0">
                    <a:solidFill>
                      <a:srgbClr val="041C40"/>
                    </a:solidFill>
                  </a:tcPr>
                </a:tc>
                <a:extLst>
                  <a:ext uri="{0D108BD9-81ED-4DB2-BD59-A6C34878D82A}">
                    <a16:rowId xmlns:a16="http://schemas.microsoft.com/office/drawing/2014/main" val="10000"/>
                  </a:ext>
                </a:extLst>
              </a:tr>
              <a:tr h="633129">
                <a:tc>
                  <a:txBody>
                    <a:bodyPr/>
                    <a:lstStyle/>
                    <a:p>
                      <a:pPr marL="1905" algn="ctr">
                        <a:lnSpc>
                          <a:spcPct val="100000"/>
                        </a:lnSpc>
                        <a:spcBef>
                          <a:spcPts val="1375"/>
                        </a:spcBef>
                      </a:pPr>
                      <a:r>
                        <a:rPr lang="en-US" sz="2000" b="1" spc="-35" dirty="0">
                          <a:solidFill>
                            <a:srgbClr val="FFFFFF"/>
                          </a:solidFill>
                        </a:rPr>
                        <a:t>Executive Summary</a:t>
                      </a:r>
                      <a:endParaRPr sz="1850" b="1" dirty="0">
                        <a:latin typeface="Trebuchet MS"/>
                        <a:cs typeface="Trebuchet MS"/>
                      </a:endParaRPr>
                    </a:p>
                  </a:txBody>
                  <a:tcPr marL="0" marR="0" marT="174625" marB="0">
                    <a:lnT w="38100">
                      <a:solidFill>
                        <a:srgbClr val="FFFFFF"/>
                      </a:solidFill>
                      <a:prstDash val="solid"/>
                    </a:lnT>
                    <a:solidFill>
                      <a:srgbClr val="135CA0"/>
                    </a:solidFill>
                  </a:tcPr>
                </a:tc>
                <a:tc>
                  <a:txBody>
                    <a:bodyPr/>
                    <a:lstStyle/>
                    <a:p>
                      <a:pPr>
                        <a:lnSpc>
                          <a:spcPct val="100000"/>
                        </a:lnSpc>
                      </a:pPr>
                      <a:endParaRPr sz="3200">
                        <a:latin typeface="Times New Roman"/>
                        <a:cs typeface="Times New Roman"/>
                      </a:endParaRPr>
                    </a:p>
                  </a:txBody>
                  <a:tcPr marL="0" marR="0" marT="0" marB="0">
                    <a:solidFill>
                      <a:srgbClr val="041C40"/>
                    </a:solidFill>
                  </a:tcPr>
                </a:tc>
                <a:tc>
                  <a:txBody>
                    <a:bodyPr/>
                    <a:lstStyle/>
                    <a:p>
                      <a:pPr marL="1905" algn="ctr">
                        <a:lnSpc>
                          <a:spcPct val="100000"/>
                        </a:lnSpc>
                        <a:spcBef>
                          <a:spcPts val="1375"/>
                        </a:spcBef>
                      </a:pPr>
                      <a:r>
                        <a:rPr lang="en-US" sz="2000" b="1" spc="-35" dirty="0">
                          <a:solidFill>
                            <a:srgbClr val="FFFFFF"/>
                          </a:solidFill>
                        </a:rPr>
                        <a:t>Introduction</a:t>
                      </a:r>
                      <a:endParaRPr sz="1850" b="1" dirty="0">
                        <a:solidFill>
                          <a:schemeClr val="bg1"/>
                        </a:solidFill>
                        <a:latin typeface="Trebuchet MS"/>
                        <a:cs typeface="Trebuchet MS"/>
                      </a:endParaRPr>
                    </a:p>
                  </a:txBody>
                  <a:tcPr marL="0" marR="0" marT="174625" marB="0">
                    <a:lnT w="38100">
                      <a:solidFill>
                        <a:srgbClr val="FFFFFF"/>
                      </a:solidFill>
                      <a:prstDash val="solid"/>
                    </a:lnT>
                    <a:solidFill>
                      <a:srgbClr val="135CA0"/>
                    </a:solidFill>
                  </a:tcPr>
                </a:tc>
                <a:tc>
                  <a:txBody>
                    <a:bodyPr/>
                    <a:lstStyle/>
                    <a:p>
                      <a:pPr>
                        <a:lnSpc>
                          <a:spcPct val="100000"/>
                        </a:lnSpc>
                      </a:pPr>
                      <a:endParaRPr sz="3200">
                        <a:latin typeface="Times New Roman"/>
                        <a:cs typeface="Times New Roman"/>
                      </a:endParaRPr>
                    </a:p>
                  </a:txBody>
                  <a:tcPr marL="0" marR="0" marT="0" marB="0">
                    <a:solidFill>
                      <a:srgbClr val="041C40"/>
                    </a:solidFill>
                  </a:tcPr>
                </a:tc>
                <a:extLst>
                  <a:ext uri="{0D108BD9-81ED-4DB2-BD59-A6C34878D82A}">
                    <a16:rowId xmlns:a16="http://schemas.microsoft.com/office/drawing/2014/main" val="10001"/>
                  </a:ext>
                </a:extLst>
              </a:tr>
              <a:tr h="513410">
                <a:tc>
                  <a:txBody>
                    <a:bodyPr/>
                    <a:lstStyle/>
                    <a:p>
                      <a:pPr>
                        <a:lnSpc>
                          <a:spcPct val="100000"/>
                        </a:lnSpc>
                      </a:pPr>
                      <a:endParaRPr sz="3200">
                        <a:latin typeface="Times New Roman"/>
                        <a:cs typeface="Times New Roman"/>
                      </a:endParaRPr>
                    </a:p>
                  </a:txBody>
                  <a:tcPr marL="0" marR="0" marT="0" marB="0">
                    <a:solidFill>
                      <a:srgbClr val="041C40"/>
                    </a:solidFill>
                  </a:tcPr>
                </a:tc>
                <a:tc>
                  <a:txBody>
                    <a:bodyPr/>
                    <a:lstStyle/>
                    <a:p>
                      <a:pPr>
                        <a:lnSpc>
                          <a:spcPct val="100000"/>
                        </a:lnSpc>
                      </a:pPr>
                      <a:endParaRPr sz="3200">
                        <a:latin typeface="Times New Roman"/>
                        <a:cs typeface="Times New Roman"/>
                      </a:endParaRPr>
                    </a:p>
                  </a:txBody>
                  <a:tcPr marL="0" marR="0" marT="0" marB="0">
                    <a:solidFill>
                      <a:srgbClr val="041C40"/>
                    </a:solidFill>
                  </a:tcPr>
                </a:tc>
                <a:tc>
                  <a:txBody>
                    <a:bodyPr/>
                    <a:lstStyle/>
                    <a:p>
                      <a:pPr>
                        <a:lnSpc>
                          <a:spcPct val="100000"/>
                        </a:lnSpc>
                      </a:pPr>
                      <a:endParaRPr sz="3200" dirty="0">
                        <a:latin typeface="Times New Roman"/>
                        <a:cs typeface="Times New Roman"/>
                      </a:endParaRPr>
                    </a:p>
                  </a:txBody>
                  <a:tcPr marL="0" marR="0" marT="0" marB="0">
                    <a:solidFill>
                      <a:srgbClr val="041C40"/>
                    </a:solidFill>
                  </a:tcPr>
                </a:tc>
                <a:tc>
                  <a:txBody>
                    <a:bodyPr/>
                    <a:lstStyle/>
                    <a:p>
                      <a:pPr>
                        <a:lnSpc>
                          <a:spcPct val="100000"/>
                        </a:lnSpc>
                      </a:pPr>
                      <a:endParaRPr sz="3200">
                        <a:latin typeface="Times New Roman"/>
                        <a:cs typeface="Times New Roman"/>
                      </a:endParaRPr>
                    </a:p>
                  </a:txBody>
                  <a:tcPr marL="0" marR="0" marT="0" marB="0">
                    <a:solidFill>
                      <a:srgbClr val="041C40"/>
                    </a:solidFill>
                  </a:tcPr>
                </a:tc>
                <a:extLst>
                  <a:ext uri="{0D108BD9-81ED-4DB2-BD59-A6C34878D82A}">
                    <a16:rowId xmlns:a16="http://schemas.microsoft.com/office/drawing/2014/main" val="10002"/>
                  </a:ext>
                </a:extLst>
              </a:tr>
              <a:tr h="1556319">
                <a:tc>
                  <a:txBody>
                    <a:bodyPr/>
                    <a:lstStyle/>
                    <a:p>
                      <a:pPr algn="ctr">
                        <a:lnSpc>
                          <a:spcPct val="100000"/>
                        </a:lnSpc>
                        <a:spcBef>
                          <a:spcPts val="1575"/>
                        </a:spcBef>
                      </a:pPr>
                      <a:r>
                        <a:rPr sz="5700" b="1" spc="530" dirty="0">
                          <a:solidFill>
                            <a:srgbClr val="FFFFFF"/>
                          </a:solidFill>
                          <a:latin typeface="Trebuchet MS"/>
                          <a:cs typeface="Trebuchet MS"/>
                        </a:rPr>
                        <a:t>0</a:t>
                      </a:r>
                      <a:r>
                        <a:rPr lang="en-US" sz="5700" b="1" spc="530" dirty="0">
                          <a:solidFill>
                            <a:srgbClr val="FFFFFF"/>
                          </a:solidFill>
                          <a:latin typeface="Trebuchet MS"/>
                          <a:cs typeface="Trebuchet MS"/>
                        </a:rPr>
                        <a:t>5</a:t>
                      </a:r>
                      <a:endParaRPr sz="5700" dirty="0">
                        <a:latin typeface="Trebuchet MS"/>
                        <a:cs typeface="Trebuchet MS"/>
                      </a:endParaRPr>
                    </a:p>
                  </a:txBody>
                  <a:tcPr marL="0" marR="0" marT="200025" marB="0">
                    <a:lnB w="38100">
                      <a:solidFill>
                        <a:srgbClr val="FFFFFF"/>
                      </a:solidFill>
                      <a:prstDash val="solid"/>
                    </a:lnB>
                    <a:solidFill>
                      <a:srgbClr val="135CA0"/>
                    </a:solidFill>
                  </a:tcPr>
                </a:tc>
                <a:tc>
                  <a:txBody>
                    <a:bodyPr/>
                    <a:lstStyle/>
                    <a:p>
                      <a:pPr>
                        <a:lnSpc>
                          <a:spcPct val="100000"/>
                        </a:lnSpc>
                      </a:pPr>
                      <a:endParaRPr sz="3200">
                        <a:latin typeface="Times New Roman"/>
                        <a:cs typeface="Times New Roman"/>
                      </a:endParaRPr>
                    </a:p>
                  </a:txBody>
                  <a:tcPr marL="0" marR="0" marT="0" marB="0">
                    <a:lnR w="19050">
                      <a:solidFill>
                        <a:srgbClr val="FFFFFF"/>
                      </a:solidFill>
                      <a:prstDash val="solid"/>
                    </a:lnR>
                    <a:solidFill>
                      <a:srgbClr val="041C40"/>
                    </a:solidFill>
                  </a:tcPr>
                </a:tc>
                <a:tc>
                  <a:txBody>
                    <a:bodyPr/>
                    <a:lstStyle/>
                    <a:p>
                      <a:pPr algn="ctr">
                        <a:lnSpc>
                          <a:spcPct val="100000"/>
                        </a:lnSpc>
                        <a:spcBef>
                          <a:spcPts val="1575"/>
                        </a:spcBef>
                      </a:pPr>
                      <a:r>
                        <a:rPr sz="5700" b="1" spc="470" dirty="0">
                          <a:solidFill>
                            <a:srgbClr val="FFFFFF"/>
                          </a:solidFill>
                          <a:latin typeface="Trebuchet MS"/>
                          <a:cs typeface="Trebuchet MS"/>
                        </a:rPr>
                        <a:t>0</a:t>
                      </a:r>
                      <a:r>
                        <a:rPr lang="en-US" sz="5700" b="1" spc="470" dirty="0">
                          <a:solidFill>
                            <a:srgbClr val="FFFFFF"/>
                          </a:solidFill>
                          <a:latin typeface="Trebuchet MS"/>
                          <a:cs typeface="Trebuchet MS"/>
                        </a:rPr>
                        <a:t>6</a:t>
                      </a:r>
                      <a:endParaRPr sz="5700" dirty="0">
                        <a:latin typeface="Trebuchet MS"/>
                        <a:cs typeface="Trebuchet MS"/>
                      </a:endParaRPr>
                    </a:p>
                  </a:txBody>
                  <a:tcPr marL="0" marR="0" marT="200025" marB="0">
                    <a:lnL w="19050">
                      <a:solidFill>
                        <a:srgbClr val="FFFFFF"/>
                      </a:solidFill>
                      <a:prstDash val="solid"/>
                    </a:lnL>
                    <a:lnB w="38100">
                      <a:solidFill>
                        <a:srgbClr val="FFFFFF"/>
                      </a:solidFill>
                      <a:prstDash val="solid"/>
                    </a:lnB>
                    <a:solidFill>
                      <a:srgbClr val="135CA0"/>
                    </a:solidFill>
                  </a:tcPr>
                </a:tc>
                <a:tc>
                  <a:txBody>
                    <a:bodyPr/>
                    <a:lstStyle/>
                    <a:p>
                      <a:pPr>
                        <a:lnSpc>
                          <a:spcPct val="100000"/>
                        </a:lnSpc>
                      </a:pPr>
                      <a:endParaRPr sz="3200">
                        <a:latin typeface="Times New Roman"/>
                        <a:cs typeface="Times New Roman"/>
                      </a:endParaRPr>
                    </a:p>
                  </a:txBody>
                  <a:tcPr marL="0" marR="0" marT="0" marB="0">
                    <a:solidFill>
                      <a:srgbClr val="041C40"/>
                    </a:solidFill>
                  </a:tcPr>
                </a:tc>
                <a:extLst>
                  <a:ext uri="{0D108BD9-81ED-4DB2-BD59-A6C34878D82A}">
                    <a16:rowId xmlns:a16="http://schemas.microsoft.com/office/drawing/2014/main" val="10003"/>
                  </a:ext>
                </a:extLst>
              </a:tr>
              <a:tr h="696337">
                <a:tc>
                  <a:txBody>
                    <a:bodyPr/>
                    <a:lstStyle/>
                    <a:p>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Financial Performance Analysis</a:t>
                      </a:r>
                      <a:endParaRPr lang="en-US" sz="9600" b="1" dirty="0">
                        <a:solidFill>
                          <a:schemeClr val="bg1"/>
                        </a:solidFill>
                      </a:endParaRPr>
                    </a:p>
                  </a:txBody>
                  <a:tcPr marL="0" marR="0" marT="174625" marB="0">
                    <a:lnT w="38100">
                      <a:solidFill>
                        <a:srgbClr val="FFFFFF"/>
                      </a:solidFill>
                      <a:prstDash val="solid"/>
                    </a:lnT>
                    <a:solidFill>
                      <a:srgbClr val="135CA0"/>
                    </a:solidFill>
                  </a:tcPr>
                </a:tc>
                <a:tc>
                  <a:txBody>
                    <a:bodyPr/>
                    <a:lstStyle/>
                    <a:p>
                      <a:pPr>
                        <a:lnSpc>
                          <a:spcPct val="100000"/>
                        </a:lnSpc>
                      </a:pPr>
                      <a:endParaRPr sz="3200">
                        <a:latin typeface="Times New Roman"/>
                        <a:cs typeface="Times New Roman"/>
                      </a:endParaRPr>
                    </a:p>
                  </a:txBody>
                  <a:tcPr marL="0" marR="0" marT="0" marB="0">
                    <a:lnR w="19050">
                      <a:solidFill>
                        <a:srgbClr val="FFFFFF"/>
                      </a:solidFill>
                      <a:prstDash val="solid"/>
                    </a:lnR>
                    <a:solidFill>
                      <a:srgbClr val="041C40"/>
                    </a:solidFill>
                  </a:tcPr>
                </a:tc>
                <a:tc>
                  <a:txBody>
                    <a:bodyPr/>
                    <a:lstStyle/>
                    <a:p>
                      <a:pPr marL="0" marR="0" algn="ctr">
                        <a:lnSpc>
                          <a:spcPct val="115000"/>
                        </a:lnSpc>
                        <a:spcAft>
                          <a:spcPts val="800"/>
                        </a:spcAft>
                      </a:pPr>
                      <a:r>
                        <a:rPr lang="en-US" sz="20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Benchmarking Against Industry Peers (Microsoft &amp; Alphabet)</a:t>
                      </a:r>
                      <a:endPar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174625" marB="0">
                    <a:lnL w="19050">
                      <a:solidFill>
                        <a:srgbClr val="FFFFFF"/>
                      </a:solidFill>
                      <a:prstDash val="solid"/>
                    </a:lnL>
                    <a:lnT w="38100">
                      <a:solidFill>
                        <a:srgbClr val="FFFFFF"/>
                      </a:solidFill>
                      <a:prstDash val="solid"/>
                    </a:lnT>
                    <a:solidFill>
                      <a:srgbClr val="135CA0"/>
                    </a:solidFill>
                  </a:tcPr>
                </a:tc>
                <a:tc>
                  <a:txBody>
                    <a:bodyPr/>
                    <a:lstStyle/>
                    <a:p>
                      <a:pPr>
                        <a:lnSpc>
                          <a:spcPct val="100000"/>
                        </a:lnSpc>
                      </a:pPr>
                      <a:endParaRPr sz="3200" dirty="0">
                        <a:latin typeface="Times New Roman"/>
                        <a:cs typeface="Times New Roman"/>
                      </a:endParaRPr>
                    </a:p>
                  </a:txBody>
                  <a:tcPr marL="0" marR="0" marT="0" marB="0">
                    <a:solidFill>
                      <a:srgbClr val="041C40"/>
                    </a:solidFill>
                  </a:tcPr>
                </a:tc>
                <a:extLst>
                  <a:ext uri="{0D108BD9-81ED-4DB2-BD59-A6C34878D82A}">
                    <a16:rowId xmlns:a16="http://schemas.microsoft.com/office/drawing/2014/main" val="10004"/>
                  </a:ext>
                </a:extLst>
              </a:tr>
            </a:tbl>
          </a:graphicData>
        </a:graphic>
      </p:graphicFrame>
      <p:graphicFrame>
        <p:nvGraphicFramePr>
          <p:cNvPr id="17" name="object 12">
            <a:extLst>
              <a:ext uri="{FF2B5EF4-FFF2-40B4-BE49-F238E27FC236}">
                <a16:creationId xmlns:a16="http://schemas.microsoft.com/office/drawing/2014/main" id="{BA60FDB9-C327-C37B-B385-DFE5DEEA7E99}"/>
              </a:ext>
            </a:extLst>
          </p:cNvPr>
          <p:cNvGraphicFramePr>
            <a:graphicFrameLocks noGrp="1"/>
          </p:cNvGraphicFramePr>
          <p:nvPr>
            <p:extLst>
              <p:ext uri="{D42A27DB-BD31-4B8C-83A1-F6EECF244321}">
                <p14:modId xmlns:p14="http://schemas.microsoft.com/office/powerpoint/2010/main" val="3610477005"/>
              </p:ext>
            </p:extLst>
          </p:nvPr>
        </p:nvGraphicFramePr>
        <p:xfrm>
          <a:off x="7860681" y="1701169"/>
          <a:ext cx="8674719" cy="5898079"/>
        </p:xfrm>
        <a:graphic>
          <a:graphicData uri="http://schemas.openxmlformats.org/drawingml/2006/table">
            <a:tbl>
              <a:tblPr firstRow="1" bandRow="1">
                <a:tableStyleId>{2D5ABB26-0587-4C30-8999-92F81FD0307C}</a:tableStyleId>
              </a:tblPr>
              <a:tblGrid>
                <a:gridCol w="2897357">
                  <a:extLst>
                    <a:ext uri="{9D8B030D-6E8A-4147-A177-3AD203B41FA5}">
                      <a16:colId xmlns:a16="http://schemas.microsoft.com/office/drawing/2014/main" val="20000"/>
                    </a:ext>
                  </a:extLst>
                </a:gridCol>
                <a:gridCol w="438422">
                  <a:extLst>
                    <a:ext uri="{9D8B030D-6E8A-4147-A177-3AD203B41FA5}">
                      <a16:colId xmlns:a16="http://schemas.microsoft.com/office/drawing/2014/main" val="20001"/>
                    </a:ext>
                  </a:extLst>
                </a:gridCol>
                <a:gridCol w="5153908">
                  <a:extLst>
                    <a:ext uri="{9D8B030D-6E8A-4147-A177-3AD203B41FA5}">
                      <a16:colId xmlns:a16="http://schemas.microsoft.com/office/drawing/2014/main" val="20002"/>
                    </a:ext>
                  </a:extLst>
                </a:gridCol>
                <a:gridCol w="185032">
                  <a:extLst>
                    <a:ext uri="{9D8B030D-6E8A-4147-A177-3AD203B41FA5}">
                      <a16:colId xmlns:a16="http://schemas.microsoft.com/office/drawing/2014/main" val="20003"/>
                    </a:ext>
                  </a:extLst>
                </a:gridCol>
              </a:tblGrid>
              <a:tr h="1556320">
                <a:tc>
                  <a:txBody>
                    <a:bodyPr/>
                    <a:lstStyle/>
                    <a:p>
                      <a:pPr marL="1905" algn="ctr">
                        <a:lnSpc>
                          <a:spcPct val="100000"/>
                        </a:lnSpc>
                        <a:spcBef>
                          <a:spcPts val="1575"/>
                        </a:spcBef>
                      </a:pPr>
                      <a:r>
                        <a:rPr sz="5700" b="1" spc="-320" dirty="0">
                          <a:solidFill>
                            <a:srgbClr val="FFFFFF"/>
                          </a:solidFill>
                          <a:latin typeface="Trebuchet MS"/>
                          <a:cs typeface="Trebuchet MS"/>
                        </a:rPr>
                        <a:t>0</a:t>
                      </a:r>
                      <a:r>
                        <a:rPr lang="en-US" sz="5700" b="1" spc="-320" dirty="0">
                          <a:solidFill>
                            <a:srgbClr val="FFFFFF"/>
                          </a:solidFill>
                          <a:latin typeface="Trebuchet MS"/>
                          <a:cs typeface="Trebuchet MS"/>
                        </a:rPr>
                        <a:t>3</a:t>
                      </a:r>
                      <a:endParaRPr sz="5700" dirty="0">
                        <a:latin typeface="Trebuchet MS"/>
                        <a:cs typeface="Trebuchet MS"/>
                      </a:endParaRPr>
                    </a:p>
                  </a:txBody>
                  <a:tcPr marL="0" marR="0" marT="200025" marB="0">
                    <a:lnT w="19050">
                      <a:solidFill>
                        <a:srgbClr val="FFFFFF"/>
                      </a:solidFill>
                      <a:prstDash val="solid"/>
                    </a:lnT>
                    <a:lnB w="38100">
                      <a:solidFill>
                        <a:srgbClr val="FFFFFF"/>
                      </a:solidFill>
                      <a:prstDash val="solid"/>
                    </a:lnB>
                    <a:solidFill>
                      <a:srgbClr val="135CA0"/>
                    </a:solidFill>
                  </a:tcPr>
                </a:tc>
                <a:tc>
                  <a:txBody>
                    <a:bodyPr/>
                    <a:lstStyle/>
                    <a:p>
                      <a:pPr>
                        <a:lnSpc>
                          <a:spcPct val="100000"/>
                        </a:lnSpc>
                      </a:pPr>
                      <a:endParaRPr sz="3200">
                        <a:latin typeface="Times New Roman"/>
                        <a:cs typeface="Times New Roman"/>
                      </a:endParaRPr>
                    </a:p>
                  </a:txBody>
                  <a:tcPr marL="0" marR="0" marT="0" marB="0">
                    <a:solidFill>
                      <a:srgbClr val="041C40"/>
                    </a:solidFill>
                  </a:tcPr>
                </a:tc>
                <a:tc>
                  <a:txBody>
                    <a:bodyPr/>
                    <a:lstStyle/>
                    <a:p>
                      <a:pPr marL="1905" algn="ctr">
                        <a:lnSpc>
                          <a:spcPct val="100000"/>
                        </a:lnSpc>
                        <a:spcBef>
                          <a:spcPts val="1575"/>
                        </a:spcBef>
                      </a:pPr>
                      <a:r>
                        <a:rPr lang="en-US" sz="5700" b="1" spc="330" dirty="0">
                          <a:solidFill>
                            <a:srgbClr val="FFFFFF"/>
                          </a:solidFill>
                          <a:latin typeface="Trebuchet MS"/>
                          <a:cs typeface="Trebuchet MS"/>
                        </a:rPr>
                        <a:t>04</a:t>
                      </a:r>
                      <a:endParaRPr lang="en-US" sz="5700" dirty="0">
                        <a:latin typeface="Trebuchet MS"/>
                        <a:cs typeface="Trebuchet MS"/>
                      </a:endParaRPr>
                    </a:p>
                  </a:txBody>
                  <a:tcPr marL="0" marR="0" marT="200025" marB="0">
                    <a:lnT w="19050">
                      <a:solidFill>
                        <a:srgbClr val="FFFFFF"/>
                      </a:solidFill>
                      <a:prstDash val="solid"/>
                    </a:lnT>
                    <a:lnB w="38100">
                      <a:solidFill>
                        <a:srgbClr val="FFFFFF"/>
                      </a:solidFill>
                      <a:prstDash val="solid"/>
                    </a:lnB>
                    <a:solidFill>
                      <a:srgbClr val="135CA0"/>
                    </a:solidFill>
                  </a:tcPr>
                </a:tc>
                <a:tc>
                  <a:txBody>
                    <a:bodyPr/>
                    <a:lstStyle/>
                    <a:p>
                      <a:pPr>
                        <a:lnSpc>
                          <a:spcPct val="100000"/>
                        </a:lnSpc>
                      </a:pPr>
                      <a:endParaRPr lang="en-US" sz="3200" dirty="0">
                        <a:latin typeface="Times New Roman"/>
                        <a:cs typeface="Times New Roman"/>
                      </a:endParaRPr>
                    </a:p>
                  </a:txBody>
                  <a:tcPr marL="0" marR="0" marT="0" marB="0">
                    <a:solidFill>
                      <a:srgbClr val="041C40"/>
                    </a:solidFill>
                  </a:tcPr>
                </a:tc>
                <a:extLst>
                  <a:ext uri="{0D108BD9-81ED-4DB2-BD59-A6C34878D82A}">
                    <a16:rowId xmlns:a16="http://schemas.microsoft.com/office/drawing/2014/main" val="10000"/>
                  </a:ext>
                </a:extLst>
              </a:tr>
              <a:tr h="716860">
                <a:tc>
                  <a:txBody>
                    <a:bodyPr/>
                    <a:lstStyle/>
                    <a:p>
                      <a:pPr marL="1905" algn="ctr">
                        <a:lnSpc>
                          <a:spcPct val="100000"/>
                        </a:lnSpc>
                        <a:spcBef>
                          <a:spcPts val="1375"/>
                        </a:spcBef>
                      </a:pPr>
                      <a:r>
                        <a:rPr lang="en-US" sz="1800" b="1" dirty="0">
                          <a:solidFill>
                            <a:schemeClr val="bg1"/>
                          </a:solidFill>
                        </a:rPr>
                        <a:t>Overview of Apple Inc.’s Financial Performance</a:t>
                      </a:r>
                      <a:endParaRPr sz="1800" b="1" dirty="0">
                        <a:solidFill>
                          <a:schemeClr val="bg1"/>
                        </a:solidFill>
                        <a:latin typeface="Trebuchet MS"/>
                        <a:cs typeface="Trebuchet MS"/>
                      </a:endParaRPr>
                    </a:p>
                  </a:txBody>
                  <a:tcPr marL="0" marR="0" marT="174625" marB="0">
                    <a:lnT w="38100">
                      <a:solidFill>
                        <a:srgbClr val="FFFFFF"/>
                      </a:solidFill>
                      <a:prstDash val="solid"/>
                    </a:lnT>
                    <a:solidFill>
                      <a:srgbClr val="135CA0"/>
                    </a:solidFill>
                  </a:tcPr>
                </a:tc>
                <a:tc>
                  <a:txBody>
                    <a:bodyPr/>
                    <a:lstStyle/>
                    <a:p>
                      <a:pPr>
                        <a:lnSpc>
                          <a:spcPct val="100000"/>
                        </a:lnSpc>
                      </a:pPr>
                      <a:endParaRPr sz="3200" dirty="0">
                        <a:latin typeface="Times New Roman"/>
                        <a:cs typeface="Times New Roman"/>
                      </a:endParaRPr>
                    </a:p>
                  </a:txBody>
                  <a:tcPr marL="0" marR="0" marT="0" marB="0">
                    <a:solidFill>
                      <a:srgbClr val="041C40"/>
                    </a:solidFill>
                  </a:tcPr>
                </a:tc>
                <a:tc>
                  <a:txBody>
                    <a:bodyPr/>
                    <a:lstStyle/>
                    <a:p>
                      <a:pPr marL="12700" algn="ctr">
                        <a:spcBef>
                          <a:spcPts val="120"/>
                        </a:spcBef>
                      </a:pPr>
                      <a:r>
                        <a:rPr lang="en-US" sz="2000" b="1" kern="0" spc="-35" dirty="0">
                          <a:solidFill>
                            <a:srgbClr val="FFFFFF"/>
                          </a:solidFill>
                        </a:rPr>
                        <a:t>Data Overview</a:t>
                      </a:r>
                      <a:endParaRPr lang="en-US" sz="2000" b="1" kern="0" dirty="0"/>
                    </a:p>
                  </a:txBody>
                  <a:tcPr marL="0" marR="0" marT="174625" marB="0">
                    <a:lnT w="38100">
                      <a:solidFill>
                        <a:srgbClr val="FFFFFF"/>
                      </a:solidFill>
                      <a:prstDash val="solid"/>
                    </a:lnT>
                    <a:solidFill>
                      <a:srgbClr val="135CA0"/>
                    </a:solidFill>
                  </a:tcPr>
                </a:tc>
                <a:tc>
                  <a:txBody>
                    <a:bodyPr/>
                    <a:lstStyle/>
                    <a:p>
                      <a:pPr>
                        <a:lnSpc>
                          <a:spcPct val="100000"/>
                        </a:lnSpc>
                      </a:pPr>
                      <a:endParaRPr lang="en-US" sz="3200" dirty="0">
                        <a:latin typeface="Times New Roman"/>
                        <a:cs typeface="Times New Roman"/>
                      </a:endParaRPr>
                    </a:p>
                  </a:txBody>
                  <a:tcPr marL="0" marR="0" marT="0" marB="0">
                    <a:solidFill>
                      <a:srgbClr val="041C40"/>
                    </a:solidFill>
                  </a:tcPr>
                </a:tc>
                <a:extLst>
                  <a:ext uri="{0D108BD9-81ED-4DB2-BD59-A6C34878D82A}">
                    <a16:rowId xmlns:a16="http://schemas.microsoft.com/office/drawing/2014/main" val="10001"/>
                  </a:ext>
                </a:extLst>
              </a:tr>
              <a:tr h="513410">
                <a:tc>
                  <a:txBody>
                    <a:bodyPr/>
                    <a:lstStyle/>
                    <a:p>
                      <a:pPr>
                        <a:lnSpc>
                          <a:spcPct val="100000"/>
                        </a:lnSpc>
                      </a:pPr>
                      <a:endParaRPr sz="3200">
                        <a:latin typeface="Times New Roman"/>
                        <a:cs typeface="Times New Roman"/>
                      </a:endParaRPr>
                    </a:p>
                  </a:txBody>
                  <a:tcPr marL="0" marR="0" marT="0" marB="0">
                    <a:solidFill>
                      <a:srgbClr val="041C40"/>
                    </a:solidFill>
                  </a:tcPr>
                </a:tc>
                <a:tc>
                  <a:txBody>
                    <a:bodyPr/>
                    <a:lstStyle/>
                    <a:p>
                      <a:pPr>
                        <a:lnSpc>
                          <a:spcPct val="100000"/>
                        </a:lnSpc>
                      </a:pPr>
                      <a:endParaRPr sz="3200">
                        <a:latin typeface="Times New Roman"/>
                        <a:cs typeface="Times New Roman"/>
                      </a:endParaRPr>
                    </a:p>
                  </a:txBody>
                  <a:tcPr marL="0" marR="0" marT="0" marB="0">
                    <a:solidFill>
                      <a:srgbClr val="041C40"/>
                    </a:solidFill>
                  </a:tcPr>
                </a:tc>
                <a:tc>
                  <a:txBody>
                    <a:bodyPr/>
                    <a:lstStyle/>
                    <a:p>
                      <a:pPr>
                        <a:lnSpc>
                          <a:spcPct val="100000"/>
                        </a:lnSpc>
                      </a:pPr>
                      <a:endParaRPr sz="3200" dirty="0">
                        <a:latin typeface="Times New Roman"/>
                        <a:cs typeface="Times New Roman"/>
                      </a:endParaRPr>
                    </a:p>
                  </a:txBody>
                  <a:tcPr marL="0" marR="0" marT="0" marB="0">
                    <a:solidFill>
                      <a:srgbClr val="041C40"/>
                    </a:solidFill>
                  </a:tcPr>
                </a:tc>
                <a:tc>
                  <a:txBody>
                    <a:bodyPr/>
                    <a:lstStyle/>
                    <a:p>
                      <a:pPr>
                        <a:lnSpc>
                          <a:spcPct val="100000"/>
                        </a:lnSpc>
                      </a:pPr>
                      <a:endParaRPr sz="3200">
                        <a:latin typeface="Times New Roman"/>
                        <a:cs typeface="Times New Roman"/>
                      </a:endParaRPr>
                    </a:p>
                  </a:txBody>
                  <a:tcPr marL="0" marR="0" marT="0" marB="0">
                    <a:solidFill>
                      <a:srgbClr val="041C40"/>
                    </a:solidFill>
                  </a:tcPr>
                </a:tc>
                <a:extLst>
                  <a:ext uri="{0D108BD9-81ED-4DB2-BD59-A6C34878D82A}">
                    <a16:rowId xmlns:a16="http://schemas.microsoft.com/office/drawing/2014/main" val="10002"/>
                  </a:ext>
                </a:extLst>
              </a:tr>
              <a:tr h="1556319">
                <a:tc>
                  <a:txBody>
                    <a:bodyPr/>
                    <a:lstStyle/>
                    <a:p>
                      <a:pPr algn="ctr">
                        <a:lnSpc>
                          <a:spcPct val="100000"/>
                        </a:lnSpc>
                        <a:spcBef>
                          <a:spcPts val="1575"/>
                        </a:spcBef>
                      </a:pPr>
                      <a:r>
                        <a:rPr sz="5700" b="1" spc="530" dirty="0">
                          <a:solidFill>
                            <a:srgbClr val="FFFFFF"/>
                          </a:solidFill>
                          <a:latin typeface="Trebuchet MS"/>
                          <a:cs typeface="Trebuchet MS"/>
                        </a:rPr>
                        <a:t>0</a:t>
                      </a:r>
                      <a:r>
                        <a:rPr lang="en-US" sz="5700" b="1" spc="530" dirty="0">
                          <a:solidFill>
                            <a:srgbClr val="FFFFFF"/>
                          </a:solidFill>
                          <a:latin typeface="Trebuchet MS"/>
                          <a:cs typeface="Trebuchet MS"/>
                        </a:rPr>
                        <a:t>7</a:t>
                      </a:r>
                      <a:endParaRPr sz="5700" dirty="0">
                        <a:latin typeface="Trebuchet MS"/>
                        <a:cs typeface="Trebuchet MS"/>
                      </a:endParaRPr>
                    </a:p>
                  </a:txBody>
                  <a:tcPr marL="0" marR="0" marT="200025" marB="0">
                    <a:lnB w="38100">
                      <a:solidFill>
                        <a:srgbClr val="FFFFFF"/>
                      </a:solidFill>
                      <a:prstDash val="solid"/>
                    </a:lnB>
                    <a:solidFill>
                      <a:srgbClr val="135CA0"/>
                    </a:solidFill>
                  </a:tcPr>
                </a:tc>
                <a:tc>
                  <a:txBody>
                    <a:bodyPr/>
                    <a:lstStyle/>
                    <a:p>
                      <a:pPr>
                        <a:lnSpc>
                          <a:spcPct val="100000"/>
                        </a:lnSpc>
                      </a:pPr>
                      <a:endParaRPr sz="3200">
                        <a:latin typeface="Times New Roman"/>
                        <a:cs typeface="Times New Roman"/>
                      </a:endParaRPr>
                    </a:p>
                  </a:txBody>
                  <a:tcPr marL="0" marR="0" marT="0" marB="0">
                    <a:lnR w="19050">
                      <a:solidFill>
                        <a:srgbClr val="FFFFFF"/>
                      </a:solidFill>
                      <a:prstDash val="solid"/>
                    </a:lnR>
                    <a:solidFill>
                      <a:srgbClr val="041C40"/>
                    </a:solidFill>
                  </a:tcPr>
                </a:tc>
                <a:tc>
                  <a:txBody>
                    <a:bodyPr/>
                    <a:lstStyle/>
                    <a:p>
                      <a:pPr algn="ctr">
                        <a:lnSpc>
                          <a:spcPct val="100000"/>
                        </a:lnSpc>
                        <a:spcBef>
                          <a:spcPts val="1575"/>
                        </a:spcBef>
                      </a:pPr>
                      <a:r>
                        <a:rPr sz="5700" b="1" spc="470" dirty="0">
                          <a:solidFill>
                            <a:srgbClr val="FFFFFF"/>
                          </a:solidFill>
                          <a:latin typeface="Trebuchet MS"/>
                          <a:cs typeface="Trebuchet MS"/>
                        </a:rPr>
                        <a:t>0</a:t>
                      </a:r>
                      <a:r>
                        <a:rPr lang="en-US" sz="5700" b="1" spc="470" dirty="0">
                          <a:solidFill>
                            <a:srgbClr val="FFFFFF"/>
                          </a:solidFill>
                          <a:latin typeface="Trebuchet MS"/>
                          <a:cs typeface="Trebuchet MS"/>
                        </a:rPr>
                        <a:t>8</a:t>
                      </a:r>
                      <a:endParaRPr sz="5700" dirty="0">
                        <a:latin typeface="Trebuchet MS"/>
                        <a:cs typeface="Trebuchet MS"/>
                      </a:endParaRPr>
                    </a:p>
                  </a:txBody>
                  <a:tcPr marL="0" marR="0" marT="200025" marB="0">
                    <a:lnL w="19050">
                      <a:solidFill>
                        <a:srgbClr val="FFFFFF"/>
                      </a:solidFill>
                      <a:prstDash val="solid"/>
                    </a:lnL>
                    <a:lnB w="38100">
                      <a:solidFill>
                        <a:srgbClr val="FFFFFF"/>
                      </a:solidFill>
                      <a:prstDash val="solid"/>
                    </a:lnB>
                    <a:solidFill>
                      <a:srgbClr val="135CA0"/>
                    </a:solidFill>
                  </a:tcPr>
                </a:tc>
                <a:tc>
                  <a:txBody>
                    <a:bodyPr/>
                    <a:lstStyle/>
                    <a:p>
                      <a:pPr>
                        <a:lnSpc>
                          <a:spcPct val="100000"/>
                        </a:lnSpc>
                      </a:pPr>
                      <a:endParaRPr sz="3200">
                        <a:latin typeface="Times New Roman"/>
                        <a:cs typeface="Times New Roman"/>
                      </a:endParaRPr>
                    </a:p>
                  </a:txBody>
                  <a:tcPr marL="0" marR="0" marT="0" marB="0">
                    <a:solidFill>
                      <a:srgbClr val="041C40"/>
                    </a:solidFill>
                  </a:tcPr>
                </a:tc>
                <a:extLst>
                  <a:ext uri="{0D108BD9-81ED-4DB2-BD59-A6C34878D82A}">
                    <a16:rowId xmlns:a16="http://schemas.microsoft.com/office/drawing/2014/main" val="10003"/>
                  </a:ext>
                </a:extLst>
              </a:tr>
              <a:tr h="696337">
                <a:tc>
                  <a:txBody>
                    <a:bodyPr/>
                    <a:lstStyle/>
                    <a:p>
                      <a:pPr marL="0" marR="0" lvl="0" indent="0" algn="ctr" defTabSz="914400" eaLnBrk="1" fontAlgn="auto" latinLnBrk="0" hangingPunct="1">
                        <a:lnSpc>
                          <a:spcPct val="100000"/>
                        </a:lnSpc>
                        <a:spcBef>
                          <a:spcPts val="1375"/>
                        </a:spcBef>
                        <a:spcAft>
                          <a:spcPts val="0"/>
                        </a:spcAft>
                        <a:buClrTx/>
                        <a:buSzTx/>
                        <a:buFontTx/>
                        <a:buNone/>
                        <a:tabLst/>
                        <a:defRPr/>
                      </a:pPr>
                      <a:r>
                        <a:rPr lang="en-US" sz="20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Impact of International Accounting Standards &amp; Currency Fluctuations</a:t>
                      </a:r>
                      <a:endPar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0000"/>
                        </a:lnSpc>
                        <a:spcBef>
                          <a:spcPts val="1375"/>
                        </a:spcBef>
                      </a:pPr>
                      <a:endParaRPr sz="1850" b="1" dirty="0">
                        <a:solidFill>
                          <a:schemeClr val="bg1"/>
                        </a:solidFill>
                        <a:latin typeface="Trebuchet MS"/>
                        <a:cs typeface="Trebuchet MS"/>
                      </a:endParaRPr>
                    </a:p>
                  </a:txBody>
                  <a:tcPr marL="0" marR="0" marT="174625" marB="0">
                    <a:lnT w="38100">
                      <a:solidFill>
                        <a:srgbClr val="FFFFFF"/>
                      </a:solidFill>
                      <a:prstDash val="solid"/>
                    </a:lnT>
                    <a:solidFill>
                      <a:srgbClr val="135CA0"/>
                    </a:solidFill>
                  </a:tcPr>
                </a:tc>
                <a:tc>
                  <a:txBody>
                    <a:bodyPr/>
                    <a:lstStyle/>
                    <a:p>
                      <a:pPr>
                        <a:lnSpc>
                          <a:spcPct val="100000"/>
                        </a:lnSpc>
                      </a:pPr>
                      <a:endParaRPr sz="3200">
                        <a:latin typeface="Times New Roman"/>
                        <a:cs typeface="Times New Roman"/>
                      </a:endParaRPr>
                    </a:p>
                  </a:txBody>
                  <a:tcPr marL="0" marR="0" marT="0" marB="0">
                    <a:lnR w="19050">
                      <a:solidFill>
                        <a:srgbClr val="FFFFFF"/>
                      </a:solidFill>
                      <a:prstDash val="solid"/>
                    </a:lnR>
                    <a:solidFill>
                      <a:srgbClr val="041C40"/>
                    </a:solidFill>
                  </a:tcPr>
                </a:tc>
                <a:tc>
                  <a:txBody>
                    <a:bodyPr/>
                    <a:lstStyle/>
                    <a:p>
                      <a:pPr marL="0" marR="0" algn="ctr">
                        <a:lnSpc>
                          <a:spcPct val="115000"/>
                        </a:lnSpc>
                        <a:spcAft>
                          <a:spcPts val="800"/>
                        </a:spcAft>
                      </a:pPr>
                      <a:r>
                        <a:rPr lang="en-US" sz="20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Key Differences Between U.S. GAAP and IFRS</a:t>
                      </a:r>
                    </a:p>
                  </a:txBody>
                  <a:tcPr marL="0" marR="0" marT="174625" marB="0">
                    <a:lnL w="19050">
                      <a:solidFill>
                        <a:srgbClr val="FFFFFF"/>
                      </a:solidFill>
                      <a:prstDash val="solid"/>
                    </a:lnL>
                    <a:lnT w="38100">
                      <a:solidFill>
                        <a:srgbClr val="FFFFFF"/>
                      </a:solidFill>
                      <a:prstDash val="solid"/>
                    </a:lnT>
                    <a:solidFill>
                      <a:srgbClr val="135CA0"/>
                    </a:solidFill>
                  </a:tcPr>
                </a:tc>
                <a:tc>
                  <a:txBody>
                    <a:bodyPr/>
                    <a:lstStyle/>
                    <a:p>
                      <a:pPr>
                        <a:lnSpc>
                          <a:spcPct val="100000"/>
                        </a:lnSpc>
                      </a:pPr>
                      <a:endParaRPr sz="3200" dirty="0">
                        <a:latin typeface="Times New Roman"/>
                        <a:cs typeface="Times New Roman"/>
                      </a:endParaRPr>
                    </a:p>
                  </a:txBody>
                  <a:tcPr marL="0" marR="0" marT="0" marB="0">
                    <a:solidFill>
                      <a:srgbClr val="041C40"/>
                    </a:solidFill>
                  </a:tcPr>
                </a:tc>
                <a:extLst>
                  <a:ext uri="{0D108BD9-81ED-4DB2-BD59-A6C34878D82A}">
                    <a16:rowId xmlns:a16="http://schemas.microsoft.com/office/drawing/2014/main" val="10004"/>
                  </a:ext>
                </a:extLst>
              </a:tr>
            </a:tbl>
          </a:graphicData>
        </a:graphic>
      </p:graphicFrame>
      <p:graphicFrame>
        <p:nvGraphicFramePr>
          <p:cNvPr id="18" name="object 12">
            <a:extLst>
              <a:ext uri="{FF2B5EF4-FFF2-40B4-BE49-F238E27FC236}">
                <a16:creationId xmlns:a16="http://schemas.microsoft.com/office/drawing/2014/main" id="{5EF89104-6D31-3AB3-559B-F629AAC09282}"/>
              </a:ext>
            </a:extLst>
          </p:cNvPr>
          <p:cNvGraphicFramePr>
            <a:graphicFrameLocks noGrp="1"/>
          </p:cNvGraphicFramePr>
          <p:nvPr>
            <p:extLst>
              <p:ext uri="{D42A27DB-BD31-4B8C-83A1-F6EECF244321}">
                <p14:modId xmlns:p14="http://schemas.microsoft.com/office/powerpoint/2010/main" val="2683303151"/>
              </p:ext>
            </p:extLst>
          </p:nvPr>
        </p:nvGraphicFramePr>
        <p:xfrm>
          <a:off x="2627793" y="7702539"/>
          <a:ext cx="11074299" cy="2252656"/>
        </p:xfrm>
        <a:graphic>
          <a:graphicData uri="http://schemas.openxmlformats.org/drawingml/2006/table">
            <a:tbl>
              <a:tblPr firstRow="1" bandRow="1">
                <a:tableStyleId>{2D5ABB26-0587-4C30-8999-92F81FD0307C}</a:tableStyleId>
              </a:tblPr>
              <a:tblGrid>
                <a:gridCol w="4953000">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gridCol w="5699413">
                  <a:extLst>
                    <a:ext uri="{9D8B030D-6E8A-4147-A177-3AD203B41FA5}">
                      <a16:colId xmlns:a16="http://schemas.microsoft.com/office/drawing/2014/main" val="20002"/>
                    </a:ext>
                  </a:extLst>
                </a:gridCol>
                <a:gridCol w="40886">
                  <a:extLst>
                    <a:ext uri="{9D8B030D-6E8A-4147-A177-3AD203B41FA5}">
                      <a16:colId xmlns:a16="http://schemas.microsoft.com/office/drawing/2014/main" val="20003"/>
                    </a:ext>
                  </a:extLst>
                </a:gridCol>
              </a:tblGrid>
              <a:tr h="1556319">
                <a:tc>
                  <a:txBody>
                    <a:bodyPr/>
                    <a:lstStyle/>
                    <a:p>
                      <a:pPr algn="ctr">
                        <a:lnSpc>
                          <a:spcPct val="100000"/>
                        </a:lnSpc>
                        <a:spcBef>
                          <a:spcPts val="1575"/>
                        </a:spcBef>
                      </a:pPr>
                      <a:r>
                        <a:rPr sz="5700" b="1" spc="530" dirty="0">
                          <a:solidFill>
                            <a:srgbClr val="FFFFFF"/>
                          </a:solidFill>
                          <a:latin typeface="Trebuchet MS"/>
                          <a:cs typeface="Trebuchet MS"/>
                        </a:rPr>
                        <a:t>0</a:t>
                      </a:r>
                      <a:r>
                        <a:rPr lang="en-US" sz="5700" b="1" spc="530" dirty="0">
                          <a:solidFill>
                            <a:srgbClr val="FFFFFF"/>
                          </a:solidFill>
                          <a:latin typeface="Trebuchet MS"/>
                          <a:cs typeface="Trebuchet MS"/>
                        </a:rPr>
                        <a:t>9</a:t>
                      </a:r>
                      <a:endParaRPr sz="5700" dirty="0">
                        <a:latin typeface="Trebuchet MS"/>
                        <a:cs typeface="Trebuchet MS"/>
                      </a:endParaRPr>
                    </a:p>
                  </a:txBody>
                  <a:tcPr marL="0" marR="0" marT="200025" marB="0">
                    <a:lnB w="38100">
                      <a:solidFill>
                        <a:srgbClr val="FFFFFF"/>
                      </a:solidFill>
                      <a:prstDash val="solid"/>
                    </a:lnB>
                    <a:solidFill>
                      <a:srgbClr val="135CA0"/>
                    </a:solidFill>
                  </a:tcPr>
                </a:tc>
                <a:tc>
                  <a:txBody>
                    <a:bodyPr/>
                    <a:lstStyle/>
                    <a:p>
                      <a:pPr>
                        <a:lnSpc>
                          <a:spcPct val="100000"/>
                        </a:lnSpc>
                      </a:pPr>
                      <a:endParaRPr sz="3200" dirty="0">
                        <a:latin typeface="Times New Roman"/>
                        <a:cs typeface="Times New Roman"/>
                      </a:endParaRPr>
                    </a:p>
                  </a:txBody>
                  <a:tcPr marL="0" marR="0" marT="0" marB="0">
                    <a:lnR w="19050" cap="flat" cmpd="sng" algn="ctr">
                      <a:solidFill>
                        <a:srgbClr val="FFFFFF"/>
                      </a:solidFill>
                      <a:prstDash val="solid"/>
                      <a:round/>
                      <a:headEnd type="none" w="med" len="med"/>
                      <a:tailEnd type="none" w="med" len="med"/>
                    </a:lnR>
                    <a:solidFill>
                      <a:srgbClr val="041C40"/>
                    </a:solidFill>
                  </a:tcPr>
                </a:tc>
                <a:tc>
                  <a:txBody>
                    <a:bodyPr/>
                    <a:lstStyle/>
                    <a:p>
                      <a:pPr algn="ctr">
                        <a:lnSpc>
                          <a:spcPct val="100000"/>
                        </a:lnSpc>
                        <a:spcBef>
                          <a:spcPts val="1575"/>
                        </a:spcBef>
                      </a:pPr>
                      <a:r>
                        <a:rPr lang="en-US" sz="5700" b="1" spc="470" dirty="0">
                          <a:solidFill>
                            <a:srgbClr val="FFFFFF"/>
                          </a:solidFill>
                          <a:latin typeface="Trebuchet MS"/>
                          <a:cs typeface="Trebuchet MS"/>
                        </a:rPr>
                        <a:t>10</a:t>
                      </a:r>
                      <a:endParaRPr sz="5700" dirty="0">
                        <a:latin typeface="Trebuchet MS"/>
                        <a:cs typeface="Trebuchet MS"/>
                      </a:endParaRPr>
                    </a:p>
                  </a:txBody>
                  <a:tcPr marL="0" marR="0" marT="200025" marB="0">
                    <a:lnL w="19050" cap="flat" cmpd="sng" algn="ctr">
                      <a:solidFill>
                        <a:srgbClr val="FFFFFF"/>
                      </a:solidFill>
                      <a:prstDash val="solid"/>
                      <a:round/>
                      <a:headEnd type="none" w="med" len="med"/>
                      <a:tailEnd type="none" w="med" len="med"/>
                    </a:lnL>
                    <a:lnB w="38100">
                      <a:solidFill>
                        <a:srgbClr val="FFFFFF"/>
                      </a:solidFill>
                      <a:prstDash val="solid"/>
                    </a:lnB>
                    <a:solidFill>
                      <a:srgbClr val="135CA0"/>
                    </a:solidFill>
                  </a:tcPr>
                </a:tc>
                <a:tc>
                  <a:txBody>
                    <a:bodyPr/>
                    <a:lstStyle/>
                    <a:p>
                      <a:pPr>
                        <a:lnSpc>
                          <a:spcPct val="100000"/>
                        </a:lnSpc>
                      </a:pPr>
                      <a:endParaRPr sz="3200" dirty="0">
                        <a:latin typeface="Times New Roman"/>
                        <a:cs typeface="Times New Roman"/>
                      </a:endParaRPr>
                    </a:p>
                  </a:txBody>
                  <a:tcPr marL="0" marR="0" marT="0" marB="0">
                    <a:solidFill>
                      <a:srgbClr val="041C40"/>
                    </a:solidFill>
                  </a:tcPr>
                </a:tc>
                <a:extLst>
                  <a:ext uri="{0D108BD9-81ED-4DB2-BD59-A6C34878D82A}">
                    <a16:rowId xmlns:a16="http://schemas.microsoft.com/office/drawing/2014/main" val="10003"/>
                  </a:ext>
                </a:extLst>
              </a:tr>
              <a:tr h="696337">
                <a:tc>
                  <a:txBody>
                    <a:bodyPr/>
                    <a:lstStyle/>
                    <a:p>
                      <a:pPr algn="ctr">
                        <a:lnSpc>
                          <a:spcPct val="100000"/>
                        </a:lnSpc>
                        <a:spcBef>
                          <a:spcPts val="1375"/>
                        </a:spcBef>
                      </a:pPr>
                      <a:r>
                        <a:rPr lang="en-US" sz="2000" b="1" dirty="0">
                          <a:solidFill>
                            <a:schemeClr val="bg1"/>
                          </a:solidFill>
                        </a:rPr>
                        <a:t>Conclusion</a:t>
                      </a:r>
                      <a:endParaRPr sz="1850" b="1" dirty="0">
                        <a:solidFill>
                          <a:schemeClr val="bg1"/>
                        </a:solidFill>
                        <a:latin typeface="Trebuchet MS"/>
                        <a:cs typeface="Trebuchet MS"/>
                      </a:endParaRPr>
                    </a:p>
                  </a:txBody>
                  <a:tcPr marL="0" marR="0" marT="174625" marB="0">
                    <a:lnT w="38100">
                      <a:solidFill>
                        <a:srgbClr val="FFFFFF"/>
                      </a:solidFill>
                      <a:prstDash val="solid"/>
                    </a:lnT>
                    <a:solidFill>
                      <a:srgbClr val="135CA0"/>
                    </a:solidFill>
                  </a:tcPr>
                </a:tc>
                <a:tc>
                  <a:txBody>
                    <a:bodyPr/>
                    <a:lstStyle/>
                    <a:p>
                      <a:pPr>
                        <a:lnSpc>
                          <a:spcPct val="100000"/>
                        </a:lnSpc>
                      </a:pPr>
                      <a:endParaRPr sz="3200">
                        <a:latin typeface="Times New Roman"/>
                        <a:cs typeface="Times New Roman"/>
                      </a:endParaRPr>
                    </a:p>
                  </a:txBody>
                  <a:tcPr marL="0" marR="0" marT="0" marB="0">
                    <a:lnR w="19050">
                      <a:solidFill>
                        <a:srgbClr val="FFFFFF"/>
                      </a:solidFill>
                      <a:prstDash val="solid"/>
                    </a:lnR>
                    <a:solidFill>
                      <a:srgbClr val="041C40"/>
                    </a:solidFill>
                  </a:tcPr>
                </a:tc>
                <a:tc>
                  <a:txBody>
                    <a:bodyPr/>
                    <a:lstStyle/>
                    <a:p>
                      <a:pPr algn="ctr">
                        <a:lnSpc>
                          <a:spcPct val="100000"/>
                        </a:lnSpc>
                        <a:spcBef>
                          <a:spcPts val="1375"/>
                        </a:spcBef>
                      </a:pPr>
                      <a:r>
                        <a:rPr lang="en-US" sz="2000" b="1" dirty="0">
                          <a:solidFill>
                            <a:schemeClr val="bg1"/>
                          </a:solidFill>
                        </a:rPr>
                        <a:t>References</a:t>
                      </a:r>
                      <a:endParaRPr sz="1850" b="1" dirty="0">
                        <a:solidFill>
                          <a:schemeClr val="bg1"/>
                        </a:solidFill>
                        <a:latin typeface="Trebuchet MS"/>
                        <a:cs typeface="Trebuchet MS"/>
                      </a:endParaRPr>
                    </a:p>
                  </a:txBody>
                  <a:tcPr marL="0" marR="0" marT="174625" marB="0">
                    <a:lnL w="19050">
                      <a:solidFill>
                        <a:srgbClr val="FFFFFF"/>
                      </a:solidFill>
                      <a:prstDash val="solid"/>
                    </a:lnL>
                    <a:lnT w="38100">
                      <a:solidFill>
                        <a:srgbClr val="FFFFFF"/>
                      </a:solidFill>
                      <a:prstDash val="solid"/>
                    </a:lnT>
                    <a:solidFill>
                      <a:srgbClr val="135CA0"/>
                    </a:solidFill>
                  </a:tcPr>
                </a:tc>
                <a:tc>
                  <a:txBody>
                    <a:bodyPr/>
                    <a:lstStyle/>
                    <a:p>
                      <a:pPr>
                        <a:lnSpc>
                          <a:spcPct val="100000"/>
                        </a:lnSpc>
                      </a:pPr>
                      <a:endParaRPr sz="3200" dirty="0">
                        <a:latin typeface="Times New Roman"/>
                        <a:cs typeface="Times New Roman"/>
                      </a:endParaRPr>
                    </a:p>
                  </a:txBody>
                  <a:tcPr marL="0" marR="0" marT="0" marB="0">
                    <a:solidFill>
                      <a:srgbClr val="041C40"/>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object 28"/>
          <p:cNvSpPr txBox="1">
            <a:spLocks noGrp="1"/>
          </p:cNvSpPr>
          <p:nvPr>
            <p:ph type="title"/>
          </p:nvPr>
        </p:nvSpPr>
        <p:spPr>
          <a:xfrm>
            <a:off x="2286000" y="0"/>
            <a:ext cx="13311000" cy="1031051"/>
          </a:xfrm>
          <a:prstGeom prst="rect">
            <a:avLst/>
          </a:prstGeom>
        </p:spPr>
        <p:txBody>
          <a:bodyPr vert="horz" wrap="square" lIns="0" tIns="15240" rIns="0" bIns="0" rtlCol="0">
            <a:spAutoFit/>
          </a:bodyPr>
          <a:lstStyle/>
          <a:p>
            <a:pPr marL="12700">
              <a:lnSpc>
                <a:spcPct val="100000"/>
              </a:lnSpc>
              <a:spcBef>
                <a:spcPts val="120"/>
              </a:spcBef>
            </a:pPr>
            <a:r>
              <a:rPr lang="en-US" sz="6600" spc="-35" dirty="0">
                <a:solidFill>
                  <a:srgbClr val="FFFFFF"/>
                </a:solidFill>
              </a:rPr>
              <a:t>Executive Summary</a:t>
            </a:r>
            <a:endParaRPr lang="en-US" sz="6600" dirty="0"/>
          </a:p>
        </p:txBody>
      </p:sp>
      <p:sp>
        <p:nvSpPr>
          <p:cNvPr id="33" name="TextBox 32">
            <a:extLst>
              <a:ext uri="{FF2B5EF4-FFF2-40B4-BE49-F238E27FC236}">
                <a16:creationId xmlns:a16="http://schemas.microsoft.com/office/drawing/2014/main" id="{2A047151-34B2-C514-D2D0-61BE2D681193}"/>
              </a:ext>
            </a:extLst>
          </p:cNvPr>
          <p:cNvSpPr txBox="1"/>
          <p:nvPr/>
        </p:nvSpPr>
        <p:spPr>
          <a:xfrm>
            <a:off x="753462" y="854425"/>
            <a:ext cx="16848737" cy="9325630"/>
          </a:xfrm>
          <a:prstGeom prst="rect">
            <a:avLst/>
          </a:prstGeom>
          <a:noFill/>
        </p:spPr>
        <p:txBody>
          <a:bodyPr wrap="square">
            <a:spAutoFit/>
          </a:bodyPr>
          <a:lstStyle/>
          <a:p>
            <a:r>
              <a:rPr lang="en-US" sz="2400" dirty="0">
                <a:solidFill>
                  <a:schemeClr val="bg1"/>
                </a:solidFill>
              </a:rPr>
              <a:t>This report presents a comprehensive financial analysis of Apple Inc. over the past three years (2021–2023). The analysis evaluates Apple's revenue growth, net income trends, financial health, and strategic positioning in the global market. By applying advanced accounting techniques and financial performance indicators, the report aims to assess Apple's financial stability and potential risks.</a:t>
            </a:r>
          </a:p>
          <a:p>
            <a:endParaRPr lang="en-US" sz="2400" b="1" dirty="0">
              <a:solidFill>
                <a:schemeClr val="bg1"/>
              </a:solidFill>
            </a:endParaRPr>
          </a:p>
          <a:p>
            <a:r>
              <a:rPr lang="en-US" sz="2400" b="1" dirty="0">
                <a:solidFill>
                  <a:schemeClr val="bg1"/>
                </a:solidFill>
              </a:rPr>
              <a:t>Key Financial Performance</a:t>
            </a:r>
          </a:p>
          <a:p>
            <a:r>
              <a:rPr lang="en-US" sz="2400" dirty="0">
                <a:solidFill>
                  <a:schemeClr val="bg1"/>
                </a:solidFill>
              </a:rPr>
              <a:t>Apple Inc. demonstrated revenue growth from 2021 to 2022, increasing from </a:t>
            </a:r>
            <a:r>
              <a:rPr lang="en-US" sz="2400" b="1" dirty="0">
                <a:solidFill>
                  <a:schemeClr val="bg1"/>
                </a:solidFill>
              </a:rPr>
              <a:t>$365.82 billion to $394.33 billion (7.80%)</a:t>
            </a:r>
            <a:r>
              <a:rPr lang="en-US" sz="2400" dirty="0">
                <a:solidFill>
                  <a:schemeClr val="bg1"/>
                </a:solidFill>
              </a:rPr>
              <a:t>. However, in 2023, revenue declined by </a:t>
            </a:r>
            <a:r>
              <a:rPr lang="en-US" sz="2400" b="1" dirty="0">
                <a:solidFill>
                  <a:schemeClr val="bg1"/>
                </a:solidFill>
              </a:rPr>
              <a:t>2.80% to $383.29 billion</a:t>
            </a:r>
            <a:r>
              <a:rPr lang="en-US" sz="2400" dirty="0">
                <a:solidFill>
                  <a:schemeClr val="bg1"/>
                </a:solidFill>
              </a:rPr>
              <a:t>, reflecting challenges in global demand and macroeconomic factors. Net income followed a similar trend, peaking at </a:t>
            </a:r>
            <a:r>
              <a:rPr lang="en-US" sz="2400" b="1" dirty="0">
                <a:solidFill>
                  <a:schemeClr val="bg1"/>
                </a:solidFill>
              </a:rPr>
              <a:t>$99.8 billion in 2022</a:t>
            </a:r>
            <a:r>
              <a:rPr lang="en-US" sz="2400" dirty="0">
                <a:solidFill>
                  <a:schemeClr val="bg1"/>
                </a:solidFill>
              </a:rPr>
              <a:t> before decreasing to </a:t>
            </a:r>
            <a:r>
              <a:rPr lang="en-US" sz="2400" b="1" dirty="0">
                <a:solidFill>
                  <a:schemeClr val="bg1"/>
                </a:solidFill>
              </a:rPr>
              <a:t>$94.68 billion in 2023 (-5.10%)</a:t>
            </a:r>
            <a:r>
              <a:rPr lang="en-US" sz="2400" dirty="0">
                <a:solidFill>
                  <a:schemeClr val="bg1"/>
                </a:solidFill>
              </a:rPr>
              <a:t>.</a:t>
            </a:r>
          </a:p>
          <a:p>
            <a:endParaRPr lang="en-US" sz="2400" b="1" dirty="0">
              <a:solidFill>
                <a:schemeClr val="bg1"/>
              </a:solidFill>
            </a:endParaRPr>
          </a:p>
          <a:p>
            <a:r>
              <a:rPr lang="en-US" sz="2400" b="1" dirty="0">
                <a:solidFill>
                  <a:schemeClr val="bg1"/>
                </a:solidFill>
              </a:rPr>
              <a:t>Financial Ratios and Performance Indicators</a:t>
            </a:r>
          </a:p>
          <a:p>
            <a:pPr>
              <a:buFont typeface="Arial" panose="020B0604020202020204" pitchFamily="34" charset="0"/>
              <a:buChar char="•"/>
            </a:pPr>
            <a:r>
              <a:rPr lang="en-US" sz="2400" b="1" dirty="0">
                <a:solidFill>
                  <a:schemeClr val="bg1"/>
                </a:solidFill>
              </a:rPr>
              <a:t>Liquidity Ratios</a:t>
            </a:r>
            <a:r>
              <a:rPr lang="en-US" sz="2400" dirty="0">
                <a:solidFill>
                  <a:schemeClr val="bg1"/>
                </a:solidFill>
              </a:rPr>
              <a:t>: Apple maintains strong liquidity, with a current ratio consistently above industry standards.</a:t>
            </a:r>
          </a:p>
          <a:p>
            <a:pPr>
              <a:buFont typeface="Arial" panose="020B0604020202020204" pitchFamily="34" charset="0"/>
              <a:buChar char="•"/>
            </a:pPr>
            <a:r>
              <a:rPr lang="en-US" sz="2400" b="1" dirty="0">
                <a:solidFill>
                  <a:schemeClr val="bg1"/>
                </a:solidFill>
              </a:rPr>
              <a:t>Solvency Ratios</a:t>
            </a:r>
            <a:r>
              <a:rPr lang="en-US" sz="2400" dirty="0">
                <a:solidFill>
                  <a:schemeClr val="bg1"/>
                </a:solidFill>
              </a:rPr>
              <a:t>: The company’s debt-to-equity ratio remains stable, ensuring financial sustainability.</a:t>
            </a:r>
          </a:p>
          <a:p>
            <a:pPr>
              <a:buFont typeface="Arial" panose="020B0604020202020204" pitchFamily="34" charset="0"/>
              <a:buChar char="•"/>
            </a:pPr>
            <a:r>
              <a:rPr lang="en-US" sz="2400" b="1" dirty="0">
                <a:solidFill>
                  <a:schemeClr val="bg1"/>
                </a:solidFill>
              </a:rPr>
              <a:t>Profitability Ratios</a:t>
            </a:r>
            <a:r>
              <a:rPr lang="en-US" sz="2400" dirty="0">
                <a:solidFill>
                  <a:schemeClr val="bg1"/>
                </a:solidFill>
              </a:rPr>
              <a:t>: Return on Assets (ROA) and Return on Equity (ROE) show a slight decline in 2023 due to revenue slowdown.</a:t>
            </a:r>
          </a:p>
          <a:p>
            <a:endParaRPr lang="en-US" sz="2400" b="1" dirty="0">
              <a:solidFill>
                <a:schemeClr val="bg1"/>
              </a:solidFill>
            </a:endParaRPr>
          </a:p>
          <a:p>
            <a:r>
              <a:rPr lang="en-US" sz="2400" b="1" dirty="0">
                <a:solidFill>
                  <a:schemeClr val="bg1"/>
                </a:solidFill>
              </a:rPr>
              <a:t>International Accounting &amp; Currency Impact</a:t>
            </a:r>
          </a:p>
          <a:p>
            <a:r>
              <a:rPr lang="en-US" sz="2400" dirty="0">
                <a:solidFill>
                  <a:schemeClr val="bg1"/>
                </a:solidFill>
              </a:rPr>
              <a:t>Apple operates in multiple international markets, requiring compliance with both </a:t>
            </a:r>
            <a:r>
              <a:rPr lang="en-US" sz="2400" b="1" dirty="0">
                <a:solidFill>
                  <a:schemeClr val="bg1"/>
                </a:solidFill>
              </a:rPr>
              <a:t>U.S. GAAP</a:t>
            </a:r>
            <a:r>
              <a:rPr lang="en-US" sz="2400" dirty="0">
                <a:solidFill>
                  <a:schemeClr val="bg1"/>
                </a:solidFill>
              </a:rPr>
              <a:t> and </a:t>
            </a:r>
            <a:r>
              <a:rPr lang="en-US" sz="2400" b="1" dirty="0">
                <a:solidFill>
                  <a:schemeClr val="bg1"/>
                </a:solidFill>
              </a:rPr>
              <a:t>IFRS</a:t>
            </a:r>
            <a:r>
              <a:rPr lang="en-US" sz="2400" dirty="0">
                <a:solidFill>
                  <a:schemeClr val="bg1"/>
                </a:solidFill>
              </a:rPr>
              <a:t>. Currency fluctuations, particularly the strengthening of the U.S. dollar, have impacted Apple's financial results, leading to foreign exchange losses in 2023.</a:t>
            </a:r>
          </a:p>
          <a:p>
            <a:r>
              <a:rPr lang="en-US" sz="2400" b="1" dirty="0">
                <a:solidFill>
                  <a:schemeClr val="bg1"/>
                </a:solidFill>
              </a:rPr>
              <a:t>Strategic Insights &amp; AI Utilization</a:t>
            </a:r>
          </a:p>
          <a:p>
            <a:r>
              <a:rPr lang="en-US" sz="2400" dirty="0">
                <a:solidFill>
                  <a:schemeClr val="bg1"/>
                </a:solidFill>
              </a:rPr>
              <a:t>To enhance financial forecasting and data accuracy, AI-driven analytics were applied to assess trends and optimize predictive modeling. Machine learning models help Apple refine revenue projections and optimize supply chain operations.</a:t>
            </a:r>
          </a:p>
          <a:p>
            <a:endParaRPr lang="en-US" sz="2400" b="1" dirty="0">
              <a:solidFill>
                <a:schemeClr val="bg1"/>
              </a:solidFill>
            </a:endParaRPr>
          </a:p>
          <a:p>
            <a:r>
              <a:rPr lang="en-US" sz="2400" b="1" dirty="0">
                <a:solidFill>
                  <a:schemeClr val="bg1"/>
                </a:solidFill>
              </a:rPr>
              <a:t>Conclusion</a:t>
            </a:r>
          </a:p>
          <a:p>
            <a:r>
              <a:rPr lang="en-US" sz="2400" dirty="0">
                <a:solidFill>
                  <a:schemeClr val="bg1"/>
                </a:solidFill>
              </a:rPr>
              <a:t>Despite macroeconomic challenges, Apple Inc. maintains strong financial stability, with solid revenue streams and profitability. The company’s strategic investments in innovation, services, and AI-driven financial management ensure long-term competitiveness. However, global economic conditions, regulatory changes, and currency fluctuations remain key risks.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D047C-8F80-EFCF-5C4F-6D177B48FA2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CB44F86-DE4E-8EE7-4D5C-048E62E31760}"/>
              </a:ext>
            </a:extLst>
          </p:cNvPr>
          <p:cNvSpPr/>
          <p:nvPr/>
        </p:nvSpPr>
        <p:spPr>
          <a:xfrm>
            <a:off x="7022036" y="2956338"/>
            <a:ext cx="0" cy="4676775"/>
          </a:xfrm>
          <a:custGeom>
            <a:avLst/>
            <a:gdLst/>
            <a:ahLst/>
            <a:cxnLst/>
            <a:rect l="l" t="t" r="r" b="b"/>
            <a:pathLst>
              <a:path h="4676775">
                <a:moveTo>
                  <a:pt x="0" y="0"/>
                </a:moveTo>
                <a:lnTo>
                  <a:pt x="0" y="4676295"/>
                </a:lnTo>
              </a:path>
            </a:pathLst>
          </a:custGeom>
          <a:ln w="47624">
            <a:solidFill>
              <a:srgbClr val="FFFFFF"/>
            </a:solidFill>
          </a:ln>
        </p:spPr>
        <p:txBody>
          <a:bodyPr wrap="square" lIns="0" tIns="0" rIns="0" bIns="0" rtlCol="0"/>
          <a:lstStyle/>
          <a:p>
            <a:endParaRPr/>
          </a:p>
        </p:txBody>
      </p:sp>
      <p:sp>
        <p:nvSpPr>
          <p:cNvPr id="3" name="object 3">
            <a:extLst>
              <a:ext uri="{FF2B5EF4-FFF2-40B4-BE49-F238E27FC236}">
                <a16:creationId xmlns:a16="http://schemas.microsoft.com/office/drawing/2014/main" id="{CEFE9053-50B1-D8DA-DF7E-786645450A6A}"/>
              </a:ext>
            </a:extLst>
          </p:cNvPr>
          <p:cNvSpPr txBox="1"/>
          <p:nvPr/>
        </p:nvSpPr>
        <p:spPr>
          <a:xfrm>
            <a:off x="7504171" y="3496123"/>
            <a:ext cx="5385739" cy="3597203"/>
          </a:xfrm>
          <a:prstGeom prst="rect">
            <a:avLst/>
          </a:prstGeom>
        </p:spPr>
        <p:txBody>
          <a:bodyPr vert="horz" wrap="square" lIns="0" tIns="12065" rIns="0" bIns="0" rtlCol="0">
            <a:spAutoFit/>
          </a:bodyPr>
          <a:lstStyle/>
          <a:p>
            <a:r>
              <a:rPr lang="en-US" sz="2400" dirty="0">
                <a:solidFill>
                  <a:schemeClr val="bg1"/>
                </a:solidFill>
              </a:rPr>
              <a:t>The key goal of this analysis is to:</a:t>
            </a:r>
          </a:p>
          <a:p>
            <a:pPr>
              <a:lnSpc>
                <a:spcPct val="150000"/>
              </a:lnSpc>
              <a:buFont typeface="+mj-lt"/>
              <a:buAutoNum type="arabicPeriod"/>
            </a:pPr>
            <a:r>
              <a:rPr lang="en-US" sz="2400" dirty="0">
                <a:solidFill>
                  <a:schemeClr val="bg1"/>
                </a:solidFill>
              </a:rPr>
              <a:t>Evaluate Apple’s Liquidity Trends.</a:t>
            </a:r>
          </a:p>
          <a:p>
            <a:pPr>
              <a:lnSpc>
                <a:spcPct val="150000"/>
              </a:lnSpc>
              <a:buFont typeface="+mj-lt"/>
              <a:buAutoNum type="arabicPeriod"/>
            </a:pPr>
            <a:r>
              <a:rPr lang="en-US" sz="2400" dirty="0">
                <a:solidFill>
                  <a:schemeClr val="bg1"/>
                </a:solidFill>
              </a:rPr>
              <a:t>Identify Financial Strengths and Weaknesses.</a:t>
            </a:r>
          </a:p>
          <a:p>
            <a:pPr>
              <a:lnSpc>
                <a:spcPct val="150000"/>
              </a:lnSpc>
              <a:buFont typeface="+mj-lt"/>
              <a:buAutoNum type="arabicPeriod"/>
            </a:pPr>
            <a:r>
              <a:rPr lang="en-US" sz="2400" dirty="0">
                <a:solidFill>
                  <a:schemeClr val="bg1"/>
                </a:solidFill>
              </a:rPr>
              <a:t>Provide Actionable Insights.</a:t>
            </a:r>
          </a:p>
          <a:p>
            <a:pPr>
              <a:lnSpc>
                <a:spcPct val="150000"/>
              </a:lnSpc>
              <a:buFont typeface="+mj-lt"/>
              <a:buAutoNum type="arabicPeriod"/>
            </a:pPr>
            <a:r>
              <a:rPr lang="en-US" sz="2400" dirty="0">
                <a:solidFill>
                  <a:schemeClr val="bg1"/>
                </a:solidFill>
              </a:rPr>
              <a:t>Benchmark Against Industry Standards.</a:t>
            </a:r>
            <a:br>
              <a:rPr lang="en-US" sz="2400" dirty="0">
                <a:solidFill>
                  <a:schemeClr val="bg1"/>
                </a:solidFill>
              </a:rPr>
            </a:br>
            <a:endParaRPr sz="2200" dirty="0">
              <a:solidFill>
                <a:schemeClr val="bg1"/>
              </a:solidFill>
              <a:latin typeface="Trebuchet MS"/>
              <a:cs typeface="Trebuchet MS"/>
            </a:endParaRPr>
          </a:p>
        </p:txBody>
      </p:sp>
      <p:sp>
        <p:nvSpPr>
          <p:cNvPr id="4" name="object 4">
            <a:extLst>
              <a:ext uri="{FF2B5EF4-FFF2-40B4-BE49-F238E27FC236}">
                <a16:creationId xmlns:a16="http://schemas.microsoft.com/office/drawing/2014/main" id="{A720703E-A462-FED5-08FA-A1A325C77912}"/>
              </a:ext>
            </a:extLst>
          </p:cNvPr>
          <p:cNvSpPr/>
          <p:nvPr/>
        </p:nvSpPr>
        <p:spPr>
          <a:xfrm>
            <a:off x="9359476" y="1660041"/>
            <a:ext cx="837565" cy="1209675"/>
          </a:xfrm>
          <a:custGeom>
            <a:avLst/>
            <a:gdLst/>
            <a:ahLst/>
            <a:cxnLst/>
            <a:rect l="l" t="t" r="r" b="b"/>
            <a:pathLst>
              <a:path w="837565" h="1209675">
                <a:moveTo>
                  <a:pt x="436435" y="741095"/>
                </a:moveTo>
                <a:lnTo>
                  <a:pt x="420814" y="725474"/>
                </a:lnTo>
                <a:lnTo>
                  <a:pt x="416026" y="725474"/>
                </a:lnTo>
                <a:lnTo>
                  <a:pt x="400405" y="741095"/>
                </a:lnTo>
                <a:lnTo>
                  <a:pt x="400405" y="745871"/>
                </a:lnTo>
                <a:lnTo>
                  <a:pt x="416026" y="761492"/>
                </a:lnTo>
                <a:lnTo>
                  <a:pt x="420814" y="761492"/>
                </a:lnTo>
                <a:lnTo>
                  <a:pt x="436435" y="745871"/>
                </a:lnTo>
                <a:lnTo>
                  <a:pt x="436435" y="743483"/>
                </a:lnTo>
                <a:lnTo>
                  <a:pt x="436435" y="741095"/>
                </a:lnTo>
                <a:close/>
              </a:path>
              <a:path w="837565" h="1209675">
                <a:moveTo>
                  <a:pt x="436435" y="669899"/>
                </a:moveTo>
                <a:lnTo>
                  <a:pt x="420814" y="654278"/>
                </a:lnTo>
                <a:lnTo>
                  <a:pt x="416026" y="654278"/>
                </a:lnTo>
                <a:lnTo>
                  <a:pt x="400405" y="669899"/>
                </a:lnTo>
                <a:lnTo>
                  <a:pt x="400405" y="674674"/>
                </a:lnTo>
                <a:lnTo>
                  <a:pt x="416026" y="690308"/>
                </a:lnTo>
                <a:lnTo>
                  <a:pt x="420814" y="690308"/>
                </a:lnTo>
                <a:lnTo>
                  <a:pt x="436435" y="674674"/>
                </a:lnTo>
                <a:lnTo>
                  <a:pt x="436435" y="672287"/>
                </a:lnTo>
                <a:lnTo>
                  <a:pt x="436435" y="669899"/>
                </a:lnTo>
                <a:close/>
              </a:path>
              <a:path w="837565" h="1209675">
                <a:moveTo>
                  <a:pt x="658380" y="342328"/>
                </a:moveTo>
                <a:lnTo>
                  <a:pt x="639114" y="322059"/>
                </a:lnTo>
                <a:lnTo>
                  <a:pt x="635381" y="322668"/>
                </a:lnTo>
                <a:lnTo>
                  <a:pt x="631850" y="324535"/>
                </a:lnTo>
                <a:lnTo>
                  <a:pt x="584885" y="347014"/>
                </a:lnTo>
                <a:lnTo>
                  <a:pt x="542569" y="358546"/>
                </a:lnTo>
                <a:lnTo>
                  <a:pt x="492912" y="356679"/>
                </a:lnTo>
                <a:lnTo>
                  <a:pt x="423900" y="338950"/>
                </a:lnTo>
                <a:lnTo>
                  <a:pt x="410692" y="335000"/>
                </a:lnTo>
                <a:lnTo>
                  <a:pt x="397357" y="331685"/>
                </a:lnTo>
                <a:lnTo>
                  <a:pt x="356527" y="325602"/>
                </a:lnTo>
                <a:lnTo>
                  <a:pt x="329044" y="324827"/>
                </a:lnTo>
                <a:lnTo>
                  <a:pt x="315277" y="325424"/>
                </a:lnTo>
                <a:lnTo>
                  <a:pt x="274434" y="331127"/>
                </a:lnTo>
                <a:lnTo>
                  <a:pt x="234784" y="342607"/>
                </a:lnTo>
                <a:lnTo>
                  <a:pt x="200266" y="362839"/>
                </a:lnTo>
                <a:lnTo>
                  <a:pt x="198970" y="370827"/>
                </a:lnTo>
                <a:lnTo>
                  <a:pt x="200152" y="376174"/>
                </a:lnTo>
                <a:lnTo>
                  <a:pt x="311353" y="485838"/>
                </a:lnTo>
                <a:lnTo>
                  <a:pt x="351053" y="523570"/>
                </a:lnTo>
                <a:lnTo>
                  <a:pt x="368122" y="539267"/>
                </a:lnTo>
                <a:lnTo>
                  <a:pt x="376097" y="549960"/>
                </a:lnTo>
                <a:lnTo>
                  <a:pt x="382117" y="561479"/>
                </a:lnTo>
                <a:lnTo>
                  <a:pt x="386181" y="573811"/>
                </a:lnTo>
                <a:lnTo>
                  <a:pt x="388772" y="590638"/>
                </a:lnTo>
                <a:lnTo>
                  <a:pt x="389902" y="594093"/>
                </a:lnTo>
                <a:lnTo>
                  <a:pt x="415455" y="612343"/>
                </a:lnTo>
                <a:lnTo>
                  <a:pt x="419138" y="612051"/>
                </a:lnTo>
                <a:lnTo>
                  <a:pt x="422643" y="612394"/>
                </a:lnTo>
                <a:lnTo>
                  <a:pt x="447967" y="588124"/>
                </a:lnTo>
                <a:lnTo>
                  <a:pt x="449389" y="579615"/>
                </a:lnTo>
                <a:lnTo>
                  <a:pt x="467702" y="541210"/>
                </a:lnTo>
                <a:lnTo>
                  <a:pt x="593026" y="420751"/>
                </a:lnTo>
                <a:lnTo>
                  <a:pt x="611251" y="403948"/>
                </a:lnTo>
                <a:lnTo>
                  <a:pt x="624001" y="391680"/>
                </a:lnTo>
                <a:lnTo>
                  <a:pt x="635647" y="378510"/>
                </a:lnTo>
                <a:lnTo>
                  <a:pt x="646188" y="364439"/>
                </a:lnTo>
                <a:lnTo>
                  <a:pt x="655637" y="349478"/>
                </a:lnTo>
                <a:lnTo>
                  <a:pt x="657631" y="346024"/>
                </a:lnTo>
                <a:lnTo>
                  <a:pt x="658380" y="342328"/>
                </a:lnTo>
                <a:close/>
              </a:path>
              <a:path w="837565" h="1209675">
                <a:moveTo>
                  <a:pt x="666445" y="1040015"/>
                </a:moveTo>
                <a:lnTo>
                  <a:pt x="662393" y="997877"/>
                </a:lnTo>
                <a:lnTo>
                  <a:pt x="651903" y="959319"/>
                </a:lnTo>
                <a:lnTo>
                  <a:pt x="631355" y="916012"/>
                </a:lnTo>
                <a:lnTo>
                  <a:pt x="602869" y="877468"/>
                </a:lnTo>
                <a:lnTo>
                  <a:pt x="567512" y="845108"/>
                </a:lnTo>
                <a:lnTo>
                  <a:pt x="526592" y="820140"/>
                </a:lnTo>
                <a:lnTo>
                  <a:pt x="481647" y="803503"/>
                </a:lnTo>
                <a:lnTo>
                  <a:pt x="434340" y="795820"/>
                </a:lnTo>
                <a:lnTo>
                  <a:pt x="426351" y="795439"/>
                </a:lnTo>
                <a:lnTo>
                  <a:pt x="410349" y="795439"/>
                </a:lnTo>
                <a:lnTo>
                  <a:pt x="362813" y="801598"/>
                </a:lnTo>
                <a:lnTo>
                  <a:pt x="317347" y="816775"/>
                </a:lnTo>
                <a:lnTo>
                  <a:pt x="275653" y="840409"/>
                </a:lnTo>
                <a:lnTo>
                  <a:pt x="239268" y="871613"/>
                </a:lnTo>
                <a:lnTo>
                  <a:pt x="209562" y="909218"/>
                </a:lnTo>
                <a:lnTo>
                  <a:pt x="187629" y="951839"/>
                </a:lnTo>
                <a:lnTo>
                  <a:pt x="174294" y="997877"/>
                </a:lnTo>
                <a:lnTo>
                  <a:pt x="170256" y="1037183"/>
                </a:lnTo>
                <a:lnTo>
                  <a:pt x="170192" y="1039634"/>
                </a:lnTo>
                <a:lnTo>
                  <a:pt x="186105" y="1055674"/>
                </a:lnTo>
                <a:lnTo>
                  <a:pt x="650811" y="1055636"/>
                </a:lnTo>
                <a:lnTo>
                  <a:pt x="665988" y="1042314"/>
                </a:lnTo>
                <a:lnTo>
                  <a:pt x="666445" y="1040015"/>
                </a:lnTo>
                <a:close/>
              </a:path>
              <a:path w="837565" h="1209675">
                <a:moveTo>
                  <a:pt x="837069" y="15621"/>
                </a:moveTo>
                <a:lnTo>
                  <a:pt x="821448" y="0"/>
                </a:lnTo>
                <a:lnTo>
                  <a:pt x="726109" y="0"/>
                </a:lnTo>
                <a:lnTo>
                  <a:pt x="726109" y="113995"/>
                </a:lnTo>
                <a:lnTo>
                  <a:pt x="726059" y="206082"/>
                </a:lnTo>
                <a:lnTo>
                  <a:pt x="722071" y="261785"/>
                </a:lnTo>
                <a:lnTo>
                  <a:pt x="711238" y="312064"/>
                </a:lnTo>
                <a:lnTo>
                  <a:pt x="693369" y="356704"/>
                </a:lnTo>
                <a:lnTo>
                  <a:pt x="668274" y="396201"/>
                </a:lnTo>
                <a:lnTo>
                  <a:pt x="635749" y="431038"/>
                </a:lnTo>
                <a:lnTo>
                  <a:pt x="617016" y="448017"/>
                </a:lnTo>
                <a:lnTo>
                  <a:pt x="520026" y="536816"/>
                </a:lnTo>
                <a:lnTo>
                  <a:pt x="493293" y="569683"/>
                </a:lnTo>
                <a:lnTo>
                  <a:pt x="482409" y="610603"/>
                </a:lnTo>
                <a:lnTo>
                  <a:pt x="483577" y="621538"/>
                </a:lnTo>
                <a:lnTo>
                  <a:pt x="499478" y="661847"/>
                </a:lnTo>
                <a:lnTo>
                  <a:pt x="521754" y="685698"/>
                </a:lnTo>
                <a:lnTo>
                  <a:pt x="635317" y="789749"/>
                </a:lnTo>
                <a:lnTo>
                  <a:pt x="667842" y="824585"/>
                </a:lnTo>
                <a:lnTo>
                  <a:pt x="692937" y="864069"/>
                </a:lnTo>
                <a:lnTo>
                  <a:pt x="710806" y="908685"/>
                </a:lnTo>
                <a:lnTo>
                  <a:pt x="721639" y="958926"/>
                </a:lnTo>
                <a:lnTo>
                  <a:pt x="725652" y="1014996"/>
                </a:lnTo>
                <a:lnTo>
                  <a:pt x="725678" y="1094828"/>
                </a:lnTo>
                <a:lnTo>
                  <a:pt x="110591" y="1094828"/>
                </a:lnTo>
                <a:lnTo>
                  <a:pt x="110617" y="1014996"/>
                </a:lnTo>
                <a:lnTo>
                  <a:pt x="114693" y="959002"/>
                </a:lnTo>
                <a:lnTo>
                  <a:pt x="125577" y="908723"/>
                </a:lnTo>
                <a:lnTo>
                  <a:pt x="143459" y="864082"/>
                </a:lnTo>
                <a:lnTo>
                  <a:pt x="168567" y="824585"/>
                </a:lnTo>
                <a:lnTo>
                  <a:pt x="201091" y="789749"/>
                </a:lnTo>
                <a:lnTo>
                  <a:pt x="314947" y="685838"/>
                </a:lnTo>
                <a:lnTo>
                  <a:pt x="323329" y="678599"/>
                </a:lnTo>
                <a:lnTo>
                  <a:pt x="330796" y="670610"/>
                </a:lnTo>
                <a:lnTo>
                  <a:pt x="351078" y="631875"/>
                </a:lnTo>
                <a:lnTo>
                  <a:pt x="354584" y="610171"/>
                </a:lnTo>
                <a:lnTo>
                  <a:pt x="353466" y="599503"/>
                </a:lnTo>
                <a:lnTo>
                  <a:pt x="337959" y="560070"/>
                </a:lnTo>
                <a:lnTo>
                  <a:pt x="316242" y="536816"/>
                </a:lnTo>
                <a:lnTo>
                  <a:pt x="200952" y="431622"/>
                </a:lnTo>
                <a:lnTo>
                  <a:pt x="168490" y="396773"/>
                </a:lnTo>
                <a:lnTo>
                  <a:pt x="143433" y="357289"/>
                </a:lnTo>
                <a:lnTo>
                  <a:pt x="125564" y="312674"/>
                </a:lnTo>
                <a:lnTo>
                  <a:pt x="114693" y="262432"/>
                </a:lnTo>
                <a:lnTo>
                  <a:pt x="110591" y="206082"/>
                </a:lnTo>
                <a:lnTo>
                  <a:pt x="110591" y="113995"/>
                </a:lnTo>
                <a:lnTo>
                  <a:pt x="726109" y="113995"/>
                </a:lnTo>
                <a:lnTo>
                  <a:pt x="726109" y="0"/>
                </a:lnTo>
                <a:lnTo>
                  <a:pt x="15684" y="0"/>
                </a:lnTo>
                <a:lnTo>
                  <a:pt x="13385" y="457"/>
                </a:lnTo>
                <a:lnTo>
                  <a:pt x="50" y="15621"/>
                </a:lnTo>
                <a:lnTo>
                  <a:pt x="63" y="98399"/>
                </a:lnTo>
                <a:lnTo>
                  <a:pt x="15684" y="113995"/>
                </a:lnTo>
                <a:lnTo>
                  <a:pt x="74561" y="113995"/>
                </a:lnTo>
                <a:lnTo>
                  <a:pt x="74612" y="206082"/>
                </a:lnTo>
                <a:lnTo>
                  <a:pt x="77914" y="257581"/>
                </a:lnTo>
                <a:lnTo>
                  <a:pt x="86677" y="305549"/>
                </a:lnTo>
                <a:lnTo>
                  <a:pt x="100914" y="349364"/>
                </a:lnTo>
                <a:lnTo>
                  <a:pt x="120662" y="389178"/>
                </a:lnTo>
                <a:lnTo>
                  <a:pt x="145973" y="425094"/>
                </a:lnTo>
                <a:lnTo>
                  <a:pt x="176885" y="457276"/>
                </a:lnTo>
                <a:lnTo>
                  <a:pt x="292176" y="562470"/>
                </a:lnTo>
                <a:lnTo>
                  <a:pt x="297573" y="566991"/>
                </a:lnTo>
                <a:lnTo>
                  <a:pt x="302412" y="572008"/>
                </a:lnTo>
                <a:lnTo>
                  <a:pt x="318262" y="610171"/>
                </a:lnTo>
                <a:lnTo>
                  <a:pt x="317195" y="617372"/>
                </a:lnTo>
                <a:lnTo>
                  <a:pt x="296087" y="654443"/>
                </a:lnTo>
                <a:lnTo>
                  <a:pt x="290449" y="659028"/>
                </a:lnTo>
                <a:lnTo>
                  <a:pt x="176593" y="763079"/>
                </a:lnTo>
                <a:lnTo>
                  <a:pt x="145694" y="795248"/>
                </a:lnTo>
                <a:lnTo>
                  <a:pt x="120421" y="831176"/>
                </a:lnTo>
                <a:lnTo>
                  <a:pt x="100698" y="870991"/>
                </a:lnTo>
                <a:lnTo>
                  <a:pt x="86487" y="914806"/>
                </a:lnTo>
                <a:lnTo>
                  <a:pt x="77673" y="962939"/>
                </a:lnTo>
                <a:lnTo>
                  <a:pt x="74295" y="1014996"/>
                </a:lnTo>
                <a:lnTo>
                  <a:pt x="74269" y="1094828"/>
                </a:lnTo>
                <a:lnTo>
                  <a:pt x="15646" y="1094828"/>
                </a:lnTo>
                <a:lnTo>
                  <a:pt x="0" y="1110856"/>
                </a:lnTo>
                <a:lnTo>
                  <a:pt x="50" y="1193634"/>
                </a:lnTo>
                <a:lnTo>
                  <a:pt x="818629" y="1209268"/>
                </a:lnTo>
                <a:lnTo>
                  <a:pt x="821093" y="1209319"/>
                </a:lnTo>
                <a:lnTo>
                  <a:pt x="837069" y="1193634"/>
                </a:lnTo>
                <a:lnTo>
                  <a:pt x="837069" y="1110856"/>
                </a:lnTo>
                <a:lnTo>
                  <a:pt x="821448" y="1095273"/>
                </a:lnTo>
                <a:lnTo>
                  <a:pt x="762139" y="1095273"/>
                </a:lnTo>
                <a:lnTo>
                  <a:pt x="762139" y="1094828"/>
                </a:lnTo>
                <a:lnTo>
                  <a:pt x="762139" y="1014996"/>
                </a:lnTo>
                <a:lnTo>
                  <a:pt x="758799" y="962774"/>
                </a:lnTo>
                <a:lnTo>
                  <a:pt x="750074" y="914895"/>
                </a:lnTo>
                <a:lnTo>
                  <a:pt x="735863" y="871029"/>
                </a:lnTo>
                <a:lnTo>
                  <a:pt x="716140" y="831189"/>
                </a:lnTo>
                <a:lnTo>
                  <a:pt x="690854" y="795261"/>
                </a:lnTo>
                <a:lnTo>
                  <a:pt x="659955" y="763079"/>
                </a:lnTo>
                <a:lnTo>
                  <a:pt x="545960" y="658888"/>
                </a:lnTo>
                <a:lnTo>
                  <a:pt x="540372" y="654342"/>
                </a:lnTo>
                <a:lnTo>
                  <a:pt x="535393" y="649338"/>
                </a:lnTo>
                <a:lnTo>
                  <a:pt x="518452" y="610603"/>
                </a:lnTo>
                <a:lnTo>
                  <a:pt x="518477" y="610171"/>
                </a:lnTo>
                <a:lnTo>
                  <a:pt x="534555" y="572414"/>
                </a:lnTo>
                <a:lnTo>
                  <a:pt x="544804" y="562902"/>
                </a:lnTo>
                <a:lnTo>
                  <a:pt x="659955" y="457987"/>
                </a:lnTo>
                <a:lnTo>
                  <a:pt x="690854" y="425754"/>
                </a:lnTo>
                <a:lnTo>
                  <a:pt x="716140" y="389788"/>
                </a:lnTo>
                <a:lnTo>
                  <a:pt x="735850" y="349923"/>
                </a:lnTo>
                <a:lnTo>
                  <a:pt x="750049" y="306044"/>
                </a:lnTo>
                <a:lnTo>
                  <a:pt x="758799" y="258000"/>
                </a:lnTo>
                <a:lnTo>
                  <a:pt x="762101" y="206082"/>
                </a:lnTo>
                <a:lnTo>
                  <a:pt x="762139" y="113995"/>
                </a:lnTo>
                <a:lnTo>
                  <a:pt x="818629" y="113995"/>
                </a:lnTo>
                <a:lnTo>
                  <a:pt x="837069" y="98399"/>
                </a:lnTo>
                <a:lnTo>
                  <a:pt x="837069" y="15621"/>
                </a:lnTo>
                <a:close/>
              </a:path>
            </a:pathLst>
          </a:custGeom>
          <a:solidFill>
            <a:srgbClr val="FFFFFF"/>
          </a:solidFill>
        </p:spPr>
        <p:txBody>
          <a:bodyPr wrap="square" lIns="0" tIns="0" rIns="0" bIns="0" rtlCol="0"/>
          <a:lstStyle/>
          <a:p>
            <a:endParaRPr/>
          </a:p>
        </p:txBody>
      </p:sp>
      <p:sp>
        <p:nvSpPr>
          <p:cNvPr id="5" name="object 5">
            <a:extLst>
              <a:ext uri="{FF2B5EF4-FFF2-40B4-BE49-F238E27FC236}">
                <a16:creationId xmlns:a16="http://schemas.microsoft.com/office/drawing/2014/main" id="{21FFE6A4-D9E3-A178-9F36-6AE784D252CE}"/>
              </a:ext>
            </a:extLst>
          </p:cNvPr>
          <p:cNvSpPr/>
          <p:nvPr/>
        </p:nvSpPr>
        <p:spPr>
          <a:xfrm>
            <a:off x="3625346" y="1622949"/>
            <a:ext cx="1195070" cy="1207770"/>
          </a:xfrm>
          <a:custGeom>
            <a:avLst/>
            <a:gdLst/>
            <a:ahLst/>
            <a:cxnLst/>
            <a:rect l="l" t="t" r="r" b="b"/>
            <a:pathLst>
              <a:path w="1195070" h="1207770">
                <a:moveTo>
                  <a:pt x="946492" y="731354"/>
                </a:moveTo>
                <a:lnTo>
                  <a:pt x="945095" y="727176"/>
                </a:lnTo>
                <a:lnTo>
                  <a:pt x="938136" y="720217"/>
                </a:lnTo>
                <a:lnTo>
                  <a:pt x="933958" y="718832"/>
                </a:lnTo>
                <a:lnTo>
                  <a:pt x="911694" y="718832"/>
                </a:lnTo>
                <a:lnTo>
                  <a:pt x="911694" y="753630"/>
                </a:lnTo>
                <a:lnTo>
                  <a:pt x="910297" y="1173975"/>
                </a:lnTo>
                <a:lnTo>
                  <a:pt x="489953" y="1173975"/>
                </a:lnTo>
                <a:lnTo>
                  <a:pt x="489953" y="1019479"/>
                </a:lnTo>
                <a:lnTo>
                  <a:pt x="494118" y="1015301"/>
                </a:lnTo>
                <a:lnTo>
                  <a:pt x="496912" y="1019479"/>
                </a:lnTo>
                <a:lnTo>
                  <a:pt x="521576" y="1042162"/>
                </a:lnTo>
                <a:lnTo>
                  <a:pt x="545973" y="1052703"/>
                </a:lnTo>
                <a:lnTo>
                  <a:pt x="564629" y="1055687"/>
                </a:lnTo>
                <a:lnTo>
                  <a:pt x="572071" y="1055662"/>
                </a:lnTo>
                <a:lnTo>
                  <a:pt x="637311" y="1028522"/>
                </a:lnTo>
                <a:lnTo>
                  <a:pt x="663930" y="963803"/>
                </a:lnTo>
                <a:lnTo>
                  <a:pt x="662419" y="947407"/>
                </a:lnTo>
                <a:lnTo>
                  <a:pt x="658025" y="931786"/>
                </a:lnTo>
                <a:lnTo>
                  <a:pt x="651014" y="917219"/>
                </a:lnTo>
                <a:lnTo>
                  <a:pt x="646569" y="910907"/>
                </a:lnTo>
                <a:lnTo>
                  <a:pt x="641667" y="903947"/>
                </a:lnTo>
                <a:lnTo>
                  <a:pt x="654926" y="913307"/>
                </a:lnTo>
                <a:lnTo>
                  <a:pt x="669505" y="920305"/>
                </a:lnTo>
                <a:lnTo>
                  <a:pt x="685114" y="924699"/>
                </a:lnTo>
                <a:lnTo>
                  <a:pt x="701522" y="926223"/>
                </a:lnTo>
                <a:lnTo>
                  <a:pt x="737590" y="918908"/>
                </a:lnTo>
                <a:lnTo>
                  <a:pt x="759599" y="903947"/>
                </a:lnTo>
                <a:lnTo>
                  <a:pt x="766762" y="899083"/>
                </a:lnTo>
                <a:lnTo>
                  <a:pt x="770940" y="892810"/>
                </a:lnTo>
                <a:lnTo>
                  <a:pt x="771867" y="891425"/>
                </a:lnTo>
                <a:lnTo>
                  <a:pt x="786269" y="869848"/>
                </a:lnTo>
                <a:lnTo>
                  <a:pt x="793381" y="834351"/>
                </a:lnTo>
                <a:lnTo>
                  <a:pt x="791057" y="813650"/>
                </a:lnTo>
                <a:lnTo>
                  <a:pt x="784161" y="793991"/>
                </a:lnTo>
                <a:lnTo>
                  <a:pt x="772833" y="776414"/>
                </a:lnTo>
                <a:lnTo>
                  <a:pt x="757186" y="761974"/>
                </a:lnTo>
                <a:lnTo>
                  <a:pt x="755802" y="760590"/>
                </a:lnTo>
                <a:lnTo>
                  <a:pt x="755802" y="756412"/>
                </a:lnTo>
                <a:lnTo>
                  <a:pt x="758583" y="753630"/>
                </a:lnTo>
                <a:lnTo>
                  <a:pt x="911694" y="753630"/>
                </a:lnTo>
                <a:lnTo>
                  <a:pt x="911694" y="718832"/>
                </a:lnTo>
                <a:lnTo>
                  <a:pt x="748842" y="718832"/>
                </a:lnTo>
                <a:lnTo>
                  <a:pt x="736638" y="723290"/>
                </a:lnTo>
                <a:lnTo>
                  <a:pt x="726401" y="734656"/>
                </a:lnTo>
                <a:lnTo>
                  <a:pt x="720064" y="749947"/>
                </a:lnTo>
                <a:lnTo>
                  <a:pt x="719607" y="766152"/>
                </a:lnTo>
                <a:lnTo>
                  <a:pt x="722007" y="772375"/>
                </a:lnTo>
                <a:lnTo>
                  <a:pt x="725182" y="778332"/>
                </a:lnTo>
                <a:lnTo>
                  <a:pt x="729399" y="783767"/>
                </a:lnTo>
                <a:lnTo>
                  <a:pt x="734923" y="788428"/>
                </a:lnTo>
                <a:lnTo>
                  <a:pt x="749757" y="805738"/>
                </a:lnTo>
                <a:lnTo>
                  <a:pt x="756500" y="826706"/>
                </a:lnTo>
                <a:lnTo>
                  <a:pt x="754888" y="848715"/>
                </a:lnTo>
                <a:lnTo>
                  <a:pt x="744664" y="869149"/>
                </a:lnTo>
                <a:lnTo>
                  <a:pt x="735355" y="878509"/>
                </a:lnTo>
                <a:lnTo>
                  <a:pt x="724484" y="885507"/>
                </a:lnTo>
                <a:lnTo>
                  <a:pt x="712558" y="889901"/>
                </a:lnTo>
                <a:lnTo>
                  <a:pt x="700125" y="891425"/>
                </a:lnTo>
                <a:lnTo>
                  <a:pt x="677697" y="887006"/>
                </a:lnTo>
                <a:lnTo>
                  <a:pt x="659587" y="874890"/>
                </a:lnTo>
                <a:lnTo>
                  <a:pt x="647471" y="856780"/>
                </a:lnTo>
                <a:lnTo>
                  <a:pt x="643051" y="834351"/>
                </a:lnTo>
                <a:lnTo>
                  <a:pt x="644575" y="821105"/>
                </a:lnTo>
                <a:lnTo>
                  <a:pt x="648970" y="808774"/>
                </a:lnTo>
                <a:lnTo>
                  <a:pt x="655980" y="797750"/>
                </a:lnTo>
                <a:lnTo>
                  <a:pt x="665327" y="788428"/>
                </a:lnTo>
                <a:lnTo>
                  <a:pt x="675220" y="776198"/>
                </a:lnTo>
                <a:lnTo>
                  <a:pt x="679665" y="761974"/>
                </a:lnTo>
                <a:lnTo>
                  <a:pt x="679704" y="760590"/>
                </a:lnTo>
                <a:lnTo>
                  <a:pt x="679183" y="752233"/>
                </a:lnTo>
                <a:lnTo>
                  <a:pt x="678827" y="746531"/>
                </a:lnTo>
                <a:lnTo>
                  <a:pt x="672287" y="732751"/>
                </a:lnTo>
                <a:lnTo>
                  <a:pt x="666724" y="725792"/>
                </a:lnTo>
                <a:lnTo>
                  <a:pt x="656971" y="718832"/>
                </a:lnTo>
                <a:lnTo>
                  <a:pt x="651408" y="718832"/>
                </a:lnTo>
                <a:lnTo>
                  <a:pt x="645845" y="718794"/>
                </a:lnTo>
                <a:lnTo>
                  <a:pt x="645845" y="753630"/>
                </a:lnTo>
                <a:lnTo>
                  <a:pt x="645845" y="759193"/>
                </a:lnTo>
                <a:lnTo>
                  <a:pt x="644448" y="759193"/>
                </a:lnTo>
                <a:lnTo>
                  <a:pt x="620509" y="786663"/>
                </a:lnTo>
                <a:lnTo>
                  <a:pt x="609473" y="820267"/>
                </a:lnTo>
                <a:lnTo>
                  <a:pt x="611759" y="855687"/>
                </a:lnTo>
                <a:lnTo>
                  <a:pt x="627748" y="888644"/>
                </a:lnTo>
                <a:lnTo>
                  <a:pt x="630529" y="891425"/>
                </a:lnTo>
                <a:lnTo>
                  <a:pt x="630529" y="892810"/>
                </a:lnTo>
                <a:lnTo>
                  <a:pt x="617258" y="883462"/>
                </a:lnTo>
                <a:lnTo>
                  <a:pt x="602691" y="876465"/>
                </a:lnTo>
                <a:lnTo>
                  <a:pt x="587082" y="872070"/>
                </a:lnTo>
                <a:lnTo>
                  <a:pt x="570674" y="870546"/>
                </a:lnTo>
                <a:lnTo>
                  <a:pt x="543661" y="872680"/>
                </a:lnTo>
                <a:lnTo>
                  <a:pt x="523697" y="880287"/>
                </a:lnTo>
                <a:lnTo>
                  <a:pt x="508431" y="892073"/>
                </a:lnTo>
                <a:lnTo>
                  <a:pt x="495515" y="906729"/>
                </a:lnTo>
                <a:lnTo>
                  <a:pt x="492734" y="910907"/>
                </a:lnTo>
                <a:lnTo>
                  <a:pt x="489953" y="906729"/>
                </a:lnTo>
                <a:lnTo>
                  <a:pt x="489953" y="752233"/>
                </a:lnTo>
                <a:lnTo>
                  <a:pt x="644448" y="752233"/>
                </a:lnTo>
                <a:lnTo>
                  <a:pt x="645845" y="753630"/>
                </a:lnTo>
                <a:lnTo>
                  <a:pt x="645845" y="718794"/>
                </a:lnTo>
                <a:lnTo>
                  <a:pt x="487159" y="717435"/>
                </a:lnTo>
                <a:lnTo>
                  <a:pt x="487159" y="561543"/>
                </a:lnTo>
                <a:lnTo>
                  <a:pt x="489953" y="560158"/>
                </a:lnTo>
                <a:lnTo>
                  <a:pt x="494118" y="560158"/>
                </a:lnTo>
                <a:lnTo>
                  <a:pt x="494118" y="561543"/>
                </a:lnTo>
                <a:lnTo>
                  <a:pt x="508571" y="576592"/>
                </a:lnTo>
                <a:lnTo>
                  <a:pt x="526135" y="587997"/>
                </a:lnTo>
                <a:lnTo>
                  <a:pt x="545795" y="595210"/>
                </a:lnTo>
                <a:lnTo>
                  <a:pt x="566508" y="597738"/>
                </a:lnTo>
                <a:lnTo>
                  <a:pt x="602602" y="590626"/>
                </a:lnTo>
                <a:lnTo>
                  <a:pt x="631926" y="571119"/>
                </a:lnTo>
                <a:lnTo>
                  <a:pt x="636917" y="563803"/>
                </a:lnTo>
                <a:lnTo>
                  <a:pt x="651840" y="541947"/>
                </a:lnTo>
                <a:lnTo>
                  <a:pt x="659765" y="505866"/>
                </a:lnTo>
                <a:lnTo>
                  <a:pt x="653237" y="469773"/>
                </a:lnTo>
                <a:lnTo>
                  <a:pt x="640511" y="450710"/>
                </a:lnTo>
                <a:lnTo>
                  <a:pt x="640168" y="450189"/>
                </a:lnTo>
                <a:lnTo>
                  <a:pt x="633666" y="440448"/>
                </a:lnTo>
                <a:lnTo>
                  <a:pt x="625830" y="435165"/>
                </a:lnTo>
                <a:lnTo>
                  <a:pt x="625830" y="499605"/>
                </a:lnTo>
                <a:lnTo>
                  <a:pt x="624636" y="521614"/>
                </a:lnTo>
                <a:lnTo>
                  <a:pt x="615213" y="542061"/>
                </a:lnTo>
                <a:lnTo>
                  <a:pt x="597903" y="556907"/>
                </a:lnTo>
                <a:lnTo>
                  <a:pt x="576948" y="563803"/>
                </a:lnTo>
                <a:lnTo>
                  <a:pt x="554939" y="562610"/>
                </a:lnTo>
                <a:lnTo>
                  <a:pt x="549592" y="560158"/>
                </a:lnTo>
                <a:lnTo>
                  <a:pt x="534492" y="553199"/>
                </a:lnTo>
                <a:lnTo>
                  <a:pt x="530313" y="550405"/>
                </a:lnTo>
                <a:lnTo>
                  <a:pt x="527532" y="546239"/>
                </a:lnTo>
                <a:lnTo>
                  <a:pt x="523354" y="542061"/>
                </a:lnTo>
                <a:lnTo>
                  <a:pt x="511136" y="532180"/>
                </a:lnTo>
                <a:lnTo>
                  <a:pt x="496557" y="527786"/>
                </a:lnTo>
                <a:lnTo>
                  <a:pt x="481469" y="529145"/>
                </a:lnTo>
                <a:lnTo>
                  <a:pt x="453796" y="562610"/>
                </a:lnTo>
                <a:lnTo>
                  <a:pt x="453758" y="717435"/>
                </a:lnTo>
                <a:lnTo>
                  <a:pt x="297865" y="717435"/>
                </a:lnTo>
                <a:lnTo>
                  <a:pt x="297865" y="713257"/>
                </a:lnTo>
                <a:lnTo>
                  <a:pt x="300647" y="711873"/>
                </a:lnTo>
                <a:lnTo>
                  <a:pt x="315696" y="697433"/>
                </a:lnTo>
                <a:lnTo>
                  <a:pt x="327101" y="679856"/>
                </a:lnTo>
                <a:lnTo>
                  <a:pt x="334314" y="660196"/>
                </a:lnTo>
                <a:lnTo>
                  <a:pt x="336842" y="639495"/>
                </a:lnTo>
                <a:lnTo>
                  <a:pt x="329539" y="603415"/>
                </a:lnTo>
                <a:lnTo>
                  <a:pt x="309702" y="574243"/>
                </a:lnTo>
                <a:lnTo>
                  <a:pt x="280466" y="554736"/>
                </a:lnTo>
                <a:lnTo>
                  <a:pt x="244983" y="547624"/>
                </a:lnTo>
                <a:lnTo>
                  <a:pt x="209486" y="554939"/>
                </a:lnTo>
                <a:lnTo>
                  <a:pt x="180251" y="574763"/>
                </a:lnTo>
                <a:lnTo>
                  <a:pt x="160413" y="603999"/>
                </a:lnTo>
                <a:lnTo>
                  <a:pt x="153111" y="639495"/>
                </a:lnTo>
                <a:lnTo>
                  <a:pt x="155435" y="660196"/>
                </a:lnTo>
                <a:lnTo>
                  <a:pt x="162331" y="679856"/>
                </a:lnTo>
                <a:lnTo>
                  <a:pt x="173659" y="697433"/>
                </a:lnTo>
                <a:lnTo>
                  <a:pt x="189306" y="711873"/>
                </a:lnTo>
                <a:lnTo>
                  <a:pt x="192087" y="713257"/>
                </a:lnTo>
                <a:lnTo>
                  <a:pt x="192087" y="718832"/>
                </a:lnTo>
                <a:lnTo>
                  <a:pt x="33413" y="718832"/>
                </a:lnTo>
                <a:lnTo>
                  <a:pt x="33413" y="297091"/>
                </a:lnTo>
                <a:lnTo>
                  <a:pt x="453758" y="297091"/>
                </a:lnTo>
                <a:lnTo>
                  <a:pt x="453872" y="451916"/>
                </a:lnTo>
                <a:lnTo>
                  <a:pt x="458736" y="466217"/>
                </a:lnTo>
                <a:lnTo>
                  <a:pt x="468553" y="477862"/>
                </a:lnTo>
                <a:lnTo>
                  <a:pt x="481749" y="485051"/>
                </a:lnTo>
                <a:lnTo>
                  <a:pt x="496912" y="486384"/>
                </a:lnTo>
                <a:lnTo>
                  <a:pt x="504177" y="484606"/>
                </a:lnTo>
                <a:lnTo>
                  <a:pt x="511175" y="481507"/>
                </a:lnTo>
                <a:lnTo>
                  <a:pt x="517652" y="477380"/>
                </a:lnTo>
                <a:lnTo>
                  <a:pt x="540664" y="457606"/>
                </a:lnTo>
                <a:lnTo>
                  <a:pt x="561632" y="450710"/>
                </a:lnTo>
                <a:lnTo>
                  <a:pt x="583641" y="451916"/>
                </a:lnTo>
                <a:lnTo>
                  <a:pt x="604088" y="461327"/>
                </a:lnTo>
                <a:lnTo>
                  <a:pt x="618934" y="478637"/>
                </a:lnTo>
                <a:lnTo>
                  <a:pt x="625830" y="499605"/>
                </a:lnTo>
                <a:lnTo>
                  <a:pt x="625830" y="435165"/>
                </a:lnTo>
                <a:lnTo>
                  <a:pt x="604177" y="420535"/>
                </a:lnTo>
                <a:lnTo>
                  <a:pt x="567893" y="412610"/>
                </a:lnTo>
                <a:lnTo>
                  <a:pt x="546582" y="414934"/>
                </a:lnTo>
                <a:lnTo>
                  <a:pt x="526834" y="421830"/>
                </a:lnTo>
                <a:lnTo>
                  <a:pt x="509181" y="433171"/>
                </a:lnTo>
                <a:lnTo>
                  <a:pt x="494118" y="448805"/>
                </a:lnTo>
                <a:lnTo>
                  <a:pt x="492734" y="450189"/>
                </a:lnTo>
                <a:lnTo>
                  <a:pt x="487159" y="450189"/>
                </a:lnTo>
                <a:lnTo>
                  <a:pt x="485775" y="448805"/>
                </a:lnTo>
                <a:lnTo>
                  <a:pt x="485775" y="297091"/>
                </a:lnTo>
                <a:lnTo>
                  <a:pt x="485775" y="270637"/>
                </a:lnTo>
                <a:lnTo>
                  <a:pt x="477418" y="263677"/>
                </a:lnTo>
                <a:lnTo>
                  <a:pt x="6959" y="263677"/>
                </a:lnTo>
                <a:lnTo>
                  <a:pt x="0" y="272034"/>
                </a:lnTo>
                <a:lnTo>
                  <a:pt x="0" y="1200416"/>
                </a:lnTo>
                <a:lnTo>
                  <a:pt x="6959" y="1207376"/>
                </a:lnTo>
                <a:lnTo>
                  <a:pt x="938136" y="1207376"/>
                </a:lnTo>
                <a:lnTo>
                  <a:pt x="946492" y="1200416"/>
                </a:lnTo>
                <a:lnTo>
                  <a:pt x="946492" y="1173975"/>
                </a:lnTo>
                <a:lnTo>
                  <a:pt x="946492" y="753630"/>
                </a:lnTo>
                <a:lnTo>
                  <a:pt x="946492" y="731354"/>
                </a:lnTo>
                <a:close/>
              </a:path>
              <a:path w="1195070" h="1207770">
                <a:moveTo>
                  <a:pt x="1195044" y="449046"/>
                </a:moveTo>
                <a:lnTo>
                  <a:pt x="1041133" y="11747"/>
                </a:lnTo>
                <a:lnTo>
                  <a:pt x="1026071" y="0"/>
                </a:lnTo>
                <a:lnTo>
                  <a:pt x="1018870" y="609"/>
                </a:lnTo>
                <a:lnTo>
                  <a:pt x="590169" y="152336"/>
                </a:lnTo>
                <a:lnTo>
                  <a:pt x="583920" y="155613"/>
                </a:lnTo>
                <a:lnTo>
                  <a:pt x="579894" y="160858"/>
                </a:lnTo>
                <a:lnTo>
                  <a:pt x="578231" y="167398"/>
                </a:lnTo>
                <a:lnTo>
                  <a:pt x="579031" y="174599"/>
                </a:lnTo>
                <a:lnTo>
                  <a:pt x="637489" y="341630"/>
                </a:lnTo>
                <a:lnTo>
                  <a:pt x="683425" y="358330"/>
                </a:lnTo>
                <a:lnTo>
                  <a:pt x="707085" y="333273"/>
                </a:lnTo>
                <a:lnTo>
                  <a:pt x="718388" y="313334"/>
                </a:lnTo>
                <a:lnTo>
                  <a:pt x="735965" y="300050"/>
                </a:lnTo>
                <a:lnTo>
                  <a:pt x="757186" y="294322"/>
                </a:lnTo>
                <a:lnTo>
                  <a:pt x="779462" y="297091"/>
                </a:lnTo>
                <a:lnTo>
                  <a:pt x="815657" y="331889"/>
                </a:lnTo>
                <a:lnTo>
                  <a:pt x="819023" y="354152"/>
                </a:lnTo>
                <a:lnTo>
                  <a:pt x="813384" y="375386"/>
                </a:lnTo>
                <a:lnTo>
                  <a:pt x="800188" y="392950"/>
                </a:lnTo>
                <a:lnTo>
                  <a:pt x="780859" y="404266"/>
                </a:lnTo>
                <a:lnTo>
                  <a:pt x="767930" y="407111"/>
                </a:lnTo>
                <a:lnTo>
                  <a:pt x="754761" y="407225"/>
                </a:lnTo>
                <a:lnTo>
                  <a:pt x="742099" y="404456"/>
                </a:lnTo>
                <a:lnTo>
                  <a:pt x="722960" y="394512"/>
                </a:lnTo>
                <a:lnTo>
                  <a:pt x="714387" y="392430"/>
                </a:lnTo>
                <a:lnTo>
                  <a:pt x="705294" y="392430"/>
                </a:lnTo>
                <a:lnTo>
                  <a:pt x="695947" y="394512"/>
                </a:lnTo>
                <a:lnTo>
                  <a:pt x="690664" y="397713"/>
                </a:lnTo>
                <a:lnTo>
                  <a:pt x="679767" y="405485"/>
                </a:lnTo>
                <a:lnTo>
                  <a:pt x="670699" y="418198"/>
                </a:lnTo>
                <a:lnTo>
                  <a:pt x="670890" y="436270"/>
                </a:lnTo>
                <a:lnTo>
                  <a:pt x="729348" y="603300"/>
                </a:lnTo>
                <a:lnTo>
                  <a:pt x="732637" y="609549"/>
                </a:lnTo>
                <a:lnTo>
                  <a:pt x="737882" y="613562"/>
                </a:lnTo>
                <a:lnTo>
                  <a:pt x="744423" y="615238"/>
                </a:lnTo>
                <a:lnTo>
                  <a:pt x="751624" y="614438"/>
                </a:lnTo>
                <a:lnTo>
                  <a:pt x="911694" y="558761"/>
                </a:lnTo>
                <a:lnTo>
                  <a:pt x="914476" y="558761"/>
                </a:lnTo>
                <a:lnTo>
                  <a:pt x="917257" y="561543"/>
                </a:lnTo>
                <a:lnTo>
                  <a:pt x="917257" y="565721"/>
                </a:lnTo>
                <a:lnTo>
                  <a:pt x="903770" y="599998"/>
                </a:lnTo>
                <a:lnTo>
                  <a:pt x="904379" y="635317"/>
                </a:lnTo>
                <a:lnTo>
                  <a:pt x="943698" y="692378"/>
                </a:lnTo>
                <a:lnTo>
                  <a:pt x="1001636" y="706666"/>
                </a:lnTo>
                <a:lnTo>
                  <a:pt x="1024432" y="702132"/>
                </a:lnTo>
                <a:lnTo>
                  <a:pt x="1055662" y="683463"/>
                </a:lnTo>
                <a:lnTo>
                  <a:pt x="1076972" y="655154"/>
                </a:lnTo>
                <a:lnTo>
                  <a:pt x="1086281" y="621093"/>
                </a:lnTo>
                <a:lnTo>
                  <a:pt x="1081506" y="585203"/>
                </a:lnTo>
                <a:lnTo>
                  <a:pt x="1072197" y="566508"/>
                </a:lnTo>
                <a:lnTo>
                  <a:pt x="1059230" y="550405"/>
                </a:lnTo>
                <a:lnTo>
                  <a:pt x="1043139" y="537451"/>
                </a:lnTo>
                <a:lnTo>
                  <a:pt x="1024432" y="528142"/>
                </a:lnTo>
                <a:lnTo>
                  <a:pt x="1023048" y="528142"/>
                </a:lnTo>
                <a:lnTo>
                  <a:pt x="1021651" y="526745"/>
                </a:lnTo>
                <a:lnTo>
                  <a:pt x="1021651" y="525360"/>
                </a:lnTo>
                <a:lnTo>
                  <a:pt x="1020254" y="523963"/>
                </a:lnTo>
                <a:lnTo>
                  <a:pt x="1021651" y="521182"/>
                </a:lnTo>
                <a:lnTo>
                  <a:pt x="1023048" y="519785"/>
                </a:lnTo>
                <a:lnTo>
                  <a:pt x="1183106" y="464108"/>
                </a:lnTo>
                <a:lnTo>
                  <a:pt x="1189355" y="460832"/>
                </a:lnTo>
                <a:lnTo>
                  <a:pt x="1193380" y="455587"/>
                </a:lnTo>
                <a:lnTo>
                  <a:pt x="1195044" y="449046"/>
                </a:lnTo>
                <a:close/>
              </a:path>
            </a:pathLst>
          </a:custGeom>
          <a:solidFill>
            <a:srgbClr val="FFFFFF"/>
          </a:solidFill>
        </p:spPr>
        <p:txBody>
          <a:bodyPr wrap="square" lIns="0" tIns="0" rIns="0" bIns="0" rtlCol="0"/>
          <a:lstStyle/>
          <a:p>
            <a:endParaRPr/>
          </a:p>
        </p:txBody>
      </p:sp>
      <p:sp>
        <p:nvSpPr>
          <p:cNvPr id="6" name="object 6">
            <a:extLst>
              <a:ext uri="{FF2B5EF4-FFF2-40B4-BE49-F238E27FC236}">
                <a16:creationId xmlns:a16="http://schemas.microsoft.com/office/drawing/2014/main" id="{F1BEC045-B8DA-C228-C050-1D4CFFED498C}"/>
              </a:ext>
            </a:extLst>
          </p:cNvPr>
          <p:cNvSpPr/>
          <p:nvPr/>
        </p:nvSpPr>
        <p:spPr>
          <a:xfrm>
            <a:off x="10426935" y="9410518"/>
            <a:ext cx="346075" cy="346075"/>
          </a:xfrm>
          <a:custGeom>
            <a:avLst/>
            <a:gdLst/>
            <a:ahLst/>
            <a:cxnLst/>
            <a:rect l="l" t="t" r="r" b="b"/>
            <a:pathLst>
              <a:path w="346075" h="346075">
                <a:moveTo>
                  <a:pt x="0" y="172922"/>
                </a:moveTo>
                <a:lnTo>
                  <a:pt x="172916" y="0"/>
                </a:lnTo>
                <a:lnTo>
                  <a:pt x="345839" y="172916"/>
                </a:lnTo>
                <a:lnTo>
                  <a:pt x="172922" y="345839"/>
                </a:lnTo>
                <a:lnTo>
                  <a:pt x="0" y="172922"/>
                </a:lnTo>
                <a:close/>
              </a:path>
            </a:pathLst>
          </a:custGeom>
          <a:solidFill>
            <a:srgbClr val="041C40"/>
          </a:solidFill>
        </p:spPr>
        <p:txBody>
          <a:bodyPr wrap="square" lIns="0" tIns="0" rIns="0" bIns="0" rtlCol="0"/>
          <a:lstStyle/>
          <a:p>
            <a:endParaRPr/>
          </a:p>
        </p:txBody>
      </p:sp>
      <p:sp>
        <p:nvSpPr>
          <p:cNvPr id="7" name="object 7">
            <a:extLst>
              <a:ext uri="{FF2B5EF4-FFF2-40B4-BE49-F238E27FC236}">
                <a16:creationId xmlns:a16="http://schemas.microsoft.com/office/drawing/2014/main" id="{CBA7F804-983F-EDF6-61A7-AF053B5ACF0E}"/>
              </a:ext>
            </a:extLst>
          </p:cNvPr>
          <p:cNvSpPr/>
          <p:nvPr/>
        </p:nvSpPr>
        <p:spPr>
          <a:xfrm>
            <a:off x="9776661" y="10147546"/>
            <a:ext cx="279400" cy="139700"/>
          </a:xfrm>
          <a:custGeom>
            <a:avLst/>
            <a:gdLst/>
            <a:ahLst/>
            <a:cxnLst/>
            <a:rect l="l" t="t" r="r" b="b"/>
            <a:pathLst>
              <a:path w="279400" h="139700">
                <a:moveTo>
                  <a:pt x="0" y="139453"/>
                </a:moveTo>
                <a:lnTo>
                  <a:pt x="139448" y="0"/>
                </a:lnTo>
                <a:lnTo>
                  <a:pt x="278906" y="139453"/>
                </a:lnTo>
                <a:lnTo>
                  <a:pt x="0" y="139453"/>
                </a:lnTo>
                <a:close/>
              </a:path>
            </a:pathLst>
          </a:custGeom>
          <a:solidFill>
            <a:srgbClr val="041C40"/>
          </a:solidFill>
        </p:spPr>
        <p:txBody>
          <a:bodyPr wrap="square" lIns="0" tIns="0" rIns="0" bIns="0" rtlCol="0"/>
          <a:lstStyle/>
          <a:p>
            <a:endParaRPr/>
          </a:p>
        </p:txBody>
      </p:sp>
      <p:sp>
        <p:nvSpPr>
          <p:cNvPr id="8" name="object 8">
            <a:extLst>
              <a:ext uri="{FF2B5EF4-FFF2-40B4-BE49-F238E27FC236}">
                <a16:creationId xmlns:a16="http://schemas.microsoft.com/office/drawing/2014/main" id="{AD76CF1E-AB6B-4298-BE9F-FAAE6EBCA955}"/>
              </a:ext>
            </a:extLst>
          </p:cNvPr>
          <p:cNvSpPr/>
          <p:nvPr/>
        </p:nvSpPr>
        <p:spPr>
          <a:xfrm>
            <a:off x="9051618" y="9456212"/>
            <a:ext cx="346075" cy="346075"/>
          </a:xfrm>
          <a:custGeom>
            <a:avLst/>
            <a:gdLst/>
            <a:ahLst/>
            <a:cxnLst/>
            <a:rect l="l" t="t" r="r" b="b"/>
            <a:pathLst>
              <a:path w="346075" h="346075">
                <a:moveTo>
                  <a:pt x="0" y="172922"/>
                </a:moveTo>
                <a:lnTo>
                  <a:pt x="172916" y="0"/>
                </a:lnTo>
                <a:lnTo>
                  <a:pt x="345839" y="172916"/>
                </a:lnTo>
                <a:lnTo>
                  <a:pt x="172922" y="345839"/>
                </a:lnTo>
                <a:lnTo>
                  <a:pt x="0" y="172922"/>
                </a:lnTo>
                <a:close/>
              </a:path>
            </a:pathLst>
          </a:custGeom>
          <a:solidFill>
            <a:srgbClr val="041C40"/>
          </a:solidFill>
        </p:spPr>
        <p:txBody>
          <a:bodyPr wrap="square" lIns="0" tIns="0" rIns="0" bIns="0" rtlCol="0"/>
          <a:lstStyle/>
          <a:p>
            <a:endParaRPr/>
          </a:p>
        </p:txBody>
      </p:sp>
      <p:sp>
        <p:nvSpPr>
          <p:cNvPr id="9" name="object 9">
            <a:extLst>
              <a:ext uri="{FF2B5EF4-FFF2-40B4-BE49-F238E27FC236}">
                <a16:creationId xmlns:a16="http://schemas.microsoft.com/office/drawing/2014/main" id="{C2C41FDE-0F4A-2BC7-7B6F-6CF9DDF50B6D}"/>
              </a:ext>
            </a:extLst>
          </p:cNvPr>
          <p:cNvSpPr/>
          <p:nvPr/>
        </p:nvSpPr>
        <p:spPr>
          <a:xfrm>
            <a:off x="8393477" y="10147443"/>
            <a:ext cx="279400" cy="139700"/>
          </a:xfrm>
          <a:custGeom>
            <a:avLst/>
            <a:gdLst/>
            <a:ahLst/>
            <a:cxnLst/>
            <a:rect l="l" t="t" r="r" b="b"/>
            <a:pathLst>
              <a:path w="279400" h="139700">
                <a:moveTo>
                  <a:pt x="0" y="139556"/>
                </a:moveTo>
                <a:lnTo>
                  <a:pt x="139551" y="0"/>
                </a:lnTo>
                <a:lnTo>
                  <a:pt x="279112" y="139556"/>
                </a:lnTo>
                <a:lnTo>
                  <a:pt x="0" y="139556"/>
                </a:lnTo>
                <a:close/>
              </a:path>
            </a:pathLst>
          </a:custGeom>
          <a:solidFill>
            <a:srgbClr val="041C40"/>
          </a:solidFill>
        </p:spPr>
        <p:txBody>
          <a:bodyPr wrap="square" lIns="0" tIns="0" rIns="0" bIns="0" rtlCol="0"/>
          <a:lstStyle/>
          <a:p>
            <a:endParaRPr/>
          </a:p>
        </p:txBody>
      </p:sp>
      <p:sp>
        <p:nvSpPr>
          <p:cNvPr id="10" name="object 10">
            <a:extLst>
              <a:ext uri="{FF2B5EF4-FFF2-40B4-BE49-F238E27FC236}">
                <a16:creationId xmlns:a16="http://schemas.microsoft.com/office/drawing/2014/main" id="{B7149AFB-223A-3173-9EE7-B9D0E7155FAD}"/>
              </a:ext>
            </a:extLst>
          </p:cNvPr>
          <p:cNvSpPr/>
          <p:nvPr/>
        </p:nvSpPr>
        <p:spPr>
          <a:xfrm>
            <a:off x="7668493" y="9456156"/>
            <a:ext cx="346075" cy="346075"/>
          </a:xfrm>
          <a:custGeom>
            <a:avLst/>
            <a:gdLst/>
            <a:ahLst/>
            <a:cxnLst/>
            <a:rect l="l" t="t" r="r" b="b"/>
            <a:pathLst>
              <a:path w="346075" h="346075">
                <a:moveTo>
                  <a:pt x="0" y="172922"/>
                </a:moveTo>
                <a:lnTo>
                  <a:pt x="172916" y="0"/>
                </a:lnTo>
                <a:lnTo>
                  <a:pt x="345839" y="172916"/>
                </a:lnTo>
                <a:lnTo>
                  <a:pt x="172922" y="345839"/>
                </a:lnTo>
                <a:lnTo>
                  <a:pt x="0" y="172922"/>
                </a:lnTo>
                <a:close/>
              </a:path>
            </a:pathLst>
          </a:custGeom>
          <a:solidFill>
            <a:srgbClr val="041C40"/>
          </a:solidFill>
        </p:spPr>
        <p:txBody>
          <a:bodyPr wrap="square" lIns="0" tIns="0" rIns="0" bIns="0" rtlCol="0"/>
          <a:lstStyle/>
          <a:p>
            <a:endParaRPr/>
          </a:p>
        </p:txBody>
      </p:sp>
      <p:sp>
        <p:nvSpPr>
          <p:cNvPr id="11" name="object 11">
            <a:extLst>
              <a:ext uri="{FF2B5EF4-FFF2-40B4-BE49-F238E27FC236}">
                <a16:creationId xmlns:a16="http://schemas.microsoft.com/office/drawing/2014/main" id="{9289BA86-4727-C706-C818-F5BB8115F9EE}"/>
              </a:ext>
            </a:extLst>
          </p:cNvPr>
          <p:cNvSpPr/>
          <p:nvPr/>
        </p:nvSpPr>
        <p:spPr>
          <a:xfrm>
            <a:off x="7010279" y="10147509"/>
            <a:ext cx="279400" cy="139700"/>
          </a:xfrm>
          <a:custGeom>
            <a:avLst/>
            <a:gdLst/>
            <a:ahLst/>
            <a:cxnLst/>
            <a:rect l="l" t="t" r="r" b="b"/>
            <a:pathLst>
              <a:path w="279400" h="139700">
                <a:moveTo>
                  <a:pt x="0" y="139490"/>
                </a:moveTo>
                <a:lnTo>
                  <a:pt x="139485" y="0"/>
                </a:lnTo>
                <a:lnTo>
                  <a:pt x="278981" y="139490"/>
                </a:lnTo>
                <a:lnTo>
                  <a:pt x="0" y="139490"/>
                </a:lnTo>
                <a:close/>
              </a:path>
            </a:pathLst>
          </a:custGeom>
          <a:solidFill>
            <a:srgbClr val="041C40"/>
          </a:solidFill>
        </p:spPr>
        <p:txBody>
          <a:bodyPr wrap="square" lIns="0" tIns="0" rIns="0" bIns="0" rtlCol="0"/>
          <a:lstStyle/>
          <a:p>
            <a:endParaRPr/>
          </a:p>
        </p:txBody>
      </p:sp>
      <p:sp>
        <p:nvSpPr>
          <p:cNvPr id="12" name="object 12">
            <a:extLst>
              <a:ext uri="{FF2B5EF4-FFF2-40B4-BE49-F238E27FC236}">
                <a16:creationId xmlns:a16="http://schemas.microsoft.com/office/drawing/2014/main" id="{704E6752-59E4-F525-8851-D5B2B9ABC822}"/>
              </a:ext>
            </a:extLst>
          </p:cNvPr>
          <p:cNvSpPr/>
          <p:nvPr/>
        </p:nvSpPr>
        <p:spPr>
          <a:xfrm>
            <a:off x="6297588" y="9258415"/>
            <a:ext cx="346075" cy="346075"/>
          </a:xfrm>
          <a:custGeom>
            <a:avLst/>
            <a:gdLst/>
            <a:ahLst/>
            <a:cxnLst/>
            <a:rect l="l" t="t" r="r" b="b"/>
            <a:pathLst>
              <a:path w="346075" h="346075">
                <a:moveTo>
                  <a:pt x="0" y="172922"/>
                </a:moveTo>
                <a:lnTo>
                  <a:pt x="172916" y="0"/>
                </a:lnTo>
                <a:lnTo>
                  <a:pt x="345839" y="172916"/>
                </a:lnTo>
                <a:lnTo>
                  <a:pt x="172922" y="345839"/>
                </a:lnTo>
                <a:lnTo>
                  <a:pt x="0" y="172922"/>
                </a:lnTo>
                <a:close/>
              </a:path>
            </a:pathLst>
          </a:custGeom>
          <a:solidFill>
            <a:srgbClr val="041C40"/>
          </a:solidFill>
        </p:spPr>
        <p:txBody>
          <a:bodyPr wrap="square" lIns="0" tIns="0" rIns="0" bIns="0" rtlCol="0"/>
          <a:lstStyle/>
          <a:p>
            <a:endParaRPr/>
          </a:p>
        </p:txBody>
      </p:sp>
      <p:sp>
        <p:nvSpPr>
          <p:cNvPr id="13" name="object 13">
            <a:extLst>
              <a:ext uri="{FF2B5EF4-FFF2-40B4-BE49-F238E27FC236}">
                <a16:creationId xmlns:a16="http://schemas.microsoft.com/office/drawing/2014/main" id="{D18E0405-F448-21FA-306F-83441E24B551}"/>
              </a:ext>
            </a:extLst>
          </p:cNvPr>
          <p:cNvSpPr/>
          <p:nvPr/>
        </p:nvSpPr>
        <p:spPr>
          <a:xfrm>
            <a:off x="5606005" y="9950250"/>
            <a:ext cx="346075" cy="337185"/>
          </a:xfrm>
          <a:custGeom>
            <a:avLst/>
            <a:gdLst/>
            <a:ahLst/>
            <a:cxnLst/>
            <a:rect l="l" t="t" r="r" b="b"/>
            <a:pathLst>
              <a:path w="346075" h="337184">
                <a:moveTo>
                  <a:pt x="0" y="172922"/>
                </a:moveTo>
                <a:lnTo>
                  <a:pt x="172916" y="0"/>
                </a:lnTo>
                <a:lnTo>
                  <a:pt x="345839" y="172916"/>
                </a:lnTo>
                <a:lnTo>
                  <a:pt x="182011" y="336750"/>
                </a:lnTo>
                <a:lnTo>
                  <a:pt x="163833" y="336750"/>
                </a:lnTo>
                <a:lnTo>
                  <a:pt x="0" y="172922"/>
                </a:lnTo>
                <a:close/>
              </a:path>
            </a:pathLst>
          </a:custGeom>
          <a:solidFill>
            <a:srgbClr val="041C40"/>
          </a:solidFill>
        </p:spPr>
        <p:txBody>
          <a:bodyPr wrap="square" lIns="0" tIns="0" rIns="0" bIns="0" rtlCol="0"/>
          <a:lstStyle/>
          <a:p>
            <a:endParaRPr/>
          </a:p>
        </p:txBody>
      </p:sp>
      <p:sp>
        <p:nvSpPr>
          <p:cNvPr id="14" name="object 14">
            <a:extLst>
              <a:ext uri="{FF2B5EF4-FFF2-40B4-BE49-F238E27FC236}">
                <a16:creationId xmlns:a16="http://schemas.microsoft.com/office/drawing/2014/main" id="{E3F8A5A6-6A72-F56F-725B-A0FCE5DF4589}"/>
              </a:ext>
            </a:extLst>
          </p:cNvPr>
          <p:cNvSpPr/>
          <p:nvPr/>
        </p:nvSpPr>
        <p:spPr>
          <a:xfrm>
            <a:off x="4914508" y="9258313"/>
            <a:ext cx="346075" cy="346075"/>
          </a:xfrm>
          <a:custGeom>
            <a:avLst/>
            <a:gdLst/>
            <a:ahLst/>
            <a:cxnLst/>
            <a:rect l="l" t="t" r="r" b="b"/>
            <a:pathLst>
              <a:path w="346075" h="346075">
                <a:moveTo>
                  <a:pt x="0" y="172922"/>
                </a:moveTo>
                <a:lnTo>
                  <a:pt x="172916" y="0"/>
                </a:lnTo>
                <a:lnTo>
                  <a:pt x="345839" y="172916"/>
                </a:lnTo>
                <a:lnTo>
                  <a:pt x="172922" y="345839"/>
                </a:lnTo>
                <a:lnTo>
                  <a:pt x="0" y="172922"/>
                </a:lnTo>
                <a:close/>
              </a:path>
            </a:pathLst>
          </a:custGeom>
          <a:solidFill>
            <a:srgbClr val="041C40"/>
          </a:solidFill>
        </p:spPr>
        <p:txBody>
          <a:bodyPr wrap="square" lIns="0" tIns="0" rIns="0" bIns="0" rtlCol="0"/>
          <a:lstStyle/>
          <a:p>
            <a:endParaRPr/>
          </a:p>
        </p:txBody>
      </p:sp>
      <p:sp>
        <p:nvSpPr>
          <p:cNvPr id="15" name="object 15">
            <a:extLst>
              <a:ext uri="{FF2B5EF4-FFF2-40B4-BE49-F238E27FC236}">
                <a16:creationId xmlns:a16="http://schemas.microsoft.com/office/drawing/2014/main" id="{7F8B0385-ECD2-39E8-90C5-808A1CBE8987}"/>
              </a:ext>
            </a:extLst>
          </p:cNvPr>
          <p:cNvSpPr/>
          <p:nvPr/>
        </p:nvSpPr>
        <p:spPr>
          <a:xfrm>
            <a:off x="4222881" y="9950193"/>
            <a:ext cx="346075" cy="337185"/>
          </a:xfrm>
          <a:custGeom>
            <a:avLst/>
            <a:gdLst/>
            <a:ahLst/>
            <a:cxnLst/>
            <a:rect l="l" t="t" r="r" b="b"/>
            <a:pathLst>
              <a:path w="346075" h="337184">
                <a:moveTo>
                  <a:pt x="0" y="172922"/>
                </a:moveTo>
                <a:lnTo>
                  <a:pt x="172916" y="0"/>
                </a:lnTo>
                <a:lnTo>
                  <a:pt x="345839" y="172916"/>
                </a:lnTo>
                <a:lnTo>
                  <a:pt x="181956" y="336805"/>
                </a:lnTo>
                <a:lnTo>
                  <a:pt x="163888" y="336805"/>
                </a:lnTo>
                <a:lnTo>
                  <a:pt x="0" y="172922"/>
                </a:lnTo>
                <a:close/>
              </a:path>
            </a:pathLst>
          </a:custGeom>
          <a:solidFill>
            <a:srgbClr val="041C40"/>
          </a:solidFill>
        </p:spPr>
        <p:txBody>
          <a:bodyPr wrap="square" lIns="0" tIns="0" rIns="0" bIns="0" rtlCol="0"/>
          <a:lstStyle/>
          <a:p>
            <a:endParaRPr/>
          </a:p>
        </p:txBody>
      </p:sp>
      <p:sp>
        <p:nvSpPr>
          <p:cNvPr id="16" name="object 16">
            <a:extLst>
              <a:ext uri="{FF2B5EF4-FFF2-40B4-BE49-F238E27FC236}">
                <a16:creationId xmlns:a16="http://schemas.microsoft.com/office/drawing/2014/main" id="{45C2AAF5-F642-F93F-EC05-561B0D7D8D94}"/>
              </a:ext>
            </a:extLst>
          </p:cNvPr>
          <p:cNvSpPr/>
          <p:nvPr/>
        </p:nvSpPr>
        <p:spPr>
          <a:xfrm>
            <a:off x="3531249" y="9258376"/>
            <a:ext cx="346075" cy="346075"/>
          </a:xfrm>
          <a:custGeom>
            <a:avLst/>
            <a:gdLst/>
            <a:ahLst/>
            <a:cxnLst/>
            <a:rect l="l" t="t" r="r" b="b"/>
            <a:pathLst>
              <a:path w="346075" h="346075">
                <a:moveTo>
                  <a:pt x="0" y="172922"/>
                </a:moveTo>
                <a:lnTo>
                  <a:pt x="172916" y="0"/>
                </a:lnTo>
                <a:lnTo>
                  <a:pt x="345839" y="172916"/>
                </a:lnTo>
                <a:lnTo>
                  <a:pt x="172922" y="345839"/>
                </a:lnTo>
                <a:lnTo>
                  <a:pt x="0" y="172922"/>
                </a:lnTo>
                <a:close/>
              </a:path>
            </a:pathLst>
          </a:custGeom>
          <a:solidFill>
            <a:srgbClr val="041C40"/>
          </a:solidFill>
        </p:spPr>
        <p:txBody>
          <a:bodyPr wrap="square" lIns="0" tIns="0" rIns="0" bIns="0" rtlCol="0"/>
          <a:lstStyle/>
          <a:p>
            <a:endParaRPr/>
          </a:p>
        </p:txBody>
      </p:sp>
      <p:sp>
        <p:nvSpPr>
          <p:cNvPr id="17" name="object 17">
            <a:extLst>
              <a:ext uri="{FF2B5EF4-FFF2-40B4-BE49-F238E27FC236}">
                <a16:creationId xmlns:a16="http://schemas.microsoft.com/office/drawing/2014/main" id="{BB59A007-6B59-6B9E-05D6-C4E54B65202C}"/>
              </a:ext>
            </a:extLst>
          </p:cNvPr>
          <p:cNvSpPr/>
          <p:nvPr/>
        </p:nvSpPr>
        <p:spPr>
          <a:xfrm>
            <a:off x="2847507" y="9995405"/>
            <a:ext cx="346075" cy="292100"/>
          </a:xfrm>
          <a:custGeom>
            <a:avLst/>
            <a:gdLst/>
            <a:ahLst/>
            <a:cxnLst/>
            <a:rect l="l" t="t" r="r" b="b"/>
            <a:pathLst>
              <a:path w="346075" h="292100">
                <a:moveTo>
                  <a:pt x="0" y="172922"/>
                </a:moveTo>
                <a:lnTo>
                  <a:pt x="172916" y="0"/>
                </a:lnTo>
                <a:lnTo>
                  <a:pt x="345825" y="172930"/>
                </a:lnTo>
                <a:lnTo>
                  <a:pt x="227165" y="291594"/>
                </a:lnTo>
                <a:lnTo>
                  <a:pt x="118675" y="291594"/>
                </a:lnTo>
                <a:lnTo>
                  <a:pt x="0" y="172922"/>
                </a:lnTo>
                <a:close/>
              </a:path>
            </a:pathLst>
          </a:custGeom>
          <a:solidFill>
            <a:srgbClr val="041C40"/>
          </a:solidFill>
        </p:spPr>
        <p:txBody>
          <a:bodyPr wrap="square" lIns="0" tIns="0" rIns="0" bIns="0" rtlCol="0"/>
          <a:lstStyle/>
          <a:p>
            <a:endParaRPr/>
          </a:p>
        </p:txBody>
      </p:sp>
      <p:sp>
        <p:nvSpPr>
          <p:cNvPr id="18" name="object 18">
            <a:extLst>
              <a:ext uri="{FF2B5EF4-FFF2-40B4-BE49-F238E27FC236}">
                <a16:creationId xmlns:a16="http://schemas.microsoft.com/office/drawing/2014/main" id="{B028E942-4002-9596-D8DA-5DA7B22481A8}"/>
              </a:ext>
            </a:extLst>
          </p:cNvPr>
          <p:cNvSpPr/>
          <p:nvPr/>
        </p:nvSpPr>
        <p:spPr>
          <a:xfrm>
            <a:off x="2155933" y="9304071"/>
            <a:ext cx="346075" cy="346075"/>
          </a:xfrm>
          <a:custGeom>
            <a:avLst/>
            <a:gdLst/>
            <a:ahLst/>
            <a:cxnLst/>
            <a:rect l="l" t="t" r="r" b="b"/>
            <a:pathLst>
              <a:path w="346075" h="346075">
                <a:moveTo>
                  <a:pt x="0" y="172922"/>
                </a:moveTo>
                <a:lnTo>
                  <a:pt x="172916" y="0"/>
                </a:lnTo>
                <a:lnTo>
                  <a:pt x="345839" y="172916"/>
                </a:lnTo>
                <a:lnTo>
                  <a:pt x="172922" y="345839"/>
                </a:lnTo>
                <a:lnTo>
                  <a:pt x="0" y="172922"/>
                </a:lnTo>
                <a:close/>
              </a:path>
            </a:pathLst>
          </a:custGeom>
          <a:solidFill>
            <a:srgbClr val="041C40"/>
          </a:solidFill>
        </p:spPr>
        <p:txBody>
          <a:bodyPr wrap="square" lIns="0" tIns="0" rIns="0" bIns="0" rtlCol="0"/>
          <a:lstStyle/>
          <a:p>
            <a:endParaRPr/>
          </a:p>
        </p:txBody>
      </p:sp>
      <p:sp>
        <p:nvSpPr>
          <p:cNvPr id="19" name="object 19">
            <a:extLst>
              <a:ext uri="{FF2B5EF4-FFF2-40B4-BE49-F238E27FC236}">
                <a16:creationId xmlns:a16="http://schemas.microsoft.com/office/drawing/2014/main" id="{ED6A3EEF-2B04-A31F-BA2D-FE1356F4EDE4}"/>
              </a:ext>
            </a:extLst>
          </p:cNvPr>
          <p:cNvSpPr/>
          <p:nvPr/>
        </p:nvSpPr>
        <p:spPr>
          <a:xfrm>
            <a:off x="1464426" y="9995302"/>
            <a:ext cx="346075" cy="292100"/>
          </a:xfrm>
          <a:custGeom>
            <a:avLst/>
            <a:gdLst/>
            <a:ahLst/>
            <a:cxnLst/>
            <a:rect l="l" t="t" r="r" b="b"/>
            <a:pathLst>
              <a:path w="346075" h="292100">
                <a:moveTo>
                  <a:pt x="0" y="172922"/>
                </a:moveTo>
                <a:lnTo>
                  <a:pt x="172916" y="0"/>
                </a:lnTo>
                <a:lnTo>
                  <a:pt x="345839" y="172916"/>
                </a:lnTo>
                <a:lnTo>
                  <a:pt x="227063" y="291697"/>
                </a:lnTo>
                <a:lnTo>
                  <a:pt x="118778" y="291697"/>
                </a:lnTo>
                <a:lnTo>
                  <a:pt x="0" y="172922"/>
                </a:lnTo>
                <a:close/>
              </a:path>
            </a:pathLst>
          </a:custGeom>
          <a:solidFill>
            <a:srgbClr val="041C40"/>
          </a:solidFill>
        </p:spPr>
        <p:txBody>
          <a:bodyPr wrap="square" lIns="0" tIns="0" rIns="0" bIns="0" rtlCol="0"/>
          <a:lstStyle/>
          <a:p>
            <a:endParaRPr/>
          </a:p>
        </p:txBody>
      </p:sp>
      <p:sp>
        <p:nvSpPr>
          <p:cNvPr id="20" name="object 20">
            <a:extLst>
              <a:ext uri="{FF2B5EF4-FFF2-40B4-BE49-F238E27FC236}">
                <a16:creationId xmlns:a16="http://schemas.microsoft.com/office/drawing/2014/main" id="{FDA55B4C-7609-2F4B-B831-62DB80F13942}"/>
              </a:ext>
            </a:extLst>
          </p:cNvPr>
          <p:cNvSpPr/>
          <p:nvPr/>
        </p:nvSpPr>
        <p:spPr>
          <a:xfrm>
            <a:off x="772809" y="9304015"/>
            <a:ext cx="346075" cy="346075"/>
          </a:xfrm>
          <a:custGeom>
            <a:avLst/>
            <a:gdLst/>
            <a:ahLst/>
            <a:cxnLst/>
            <a:rect l="l" t="t" r="r" b="b"/>
            <a:pathLst>
              <a:path w="346075" h="346075">
                <a:moveTo>
                  <a:pt x="0" y="172922"/>
                </a:moveTo>
                <a:lnTo>
                  <a:pt x="172916" y="0"/>
                </a:lnTo>
                <a:lnTo>
                  <a:pt x="345839" y="172916"/>
                </a:lnTo>
                <a:lnTo>
                  <a:pt x="172922" y="345839"/>
                </a:lnTo>
                <a:lnTo>
                  <a:pt x="0" y="172922"/>
                </a:lnTo>
                <a:close/>
              </a:path>
            </a:pathLst>
          </a:custGeom>
          <a:solidFill>
            <a:srgbClr val="041C40"/>
          </a:solidFill>
        </p:spPr>
        <p:txBody>
          <a:bodyPr wrap="square" lIns="0" tIns="0" rIns="0" bIns="0" rtlCol="0"/>
          <a:lstStyle/>
          <a:p>
            <a:endParaRPr/>
          </a:p>
        </p:txBody>
      </p:sp>
      <p:sp>
        <p:nvSpPr>
          <p:cNvPr id="21" name="object 21">
            <a:extLst>
              <a:ext uri="{FF2B5EF4-FFF2-40B4-BE49-F238E27FC236}">
                <a16:creationId xmlns:a16="http://schemas.microsoft.com/office/drawing/2014/main" id="{01B620E4-6E1B-0CE9-5CC6-3CD7149585D6}"/>
              </a:ext>
            </a:extLst>
          </p:cNvPr>
          <p:cNvSpPr/>
          <p:nvPr/>
        </p:nvSpPr>
        <p:spPr>
          <a:xfrm>
            <a:off x="81163" y="9995368"/>
            <a:ext cx="346075" cy="292100"/>
          </a:xfrm>
          <a:custGeom>
            <a:avLst/>
            <a:gdLst/>
            <a:ahLst/>
            <a:cxnLst/>
            <a:rect l="l" t="t" r="r" b="b"/>
            <a:pathLst>
              <a:path w="346075" h="292100">
                <a:moveTo>
                  <a:pt x="0" y="172922"/>
                </a:moveTo>
                <a:lnTo>
                  <a:pt x="172916" y="0"/>
                </a:lnTo>
                <a:lnTo>
                  <a:pt x="345839" y="172916"/>
                </a:lnTo>
                <a:lnTo>
                  <a:pt x="227128" y="291631"/>
                </a:lnTo>
                <a:lnTo>
                  <a:pt x="118713" y="291631"/>
                </a:lnTo>
                <a:lnTo>
                  <a:pt x="0" y="172922"/>
                </a:lnTo>
                <a:close/>
              </a:path>
            </a:pathLst>
          </a:custGeom>
          <a:solidFill>
            <a:srgbClr val="041C40"/>
          </a:solidFill>
        </p:spPr>
        <p:txBody>
          <a:bodyPr wrap="square" lIns="0" tIns="0" rIns="0" bIns="0" rtlCol="0"/>
          <a:lstStyle/>
          <a:p>
            <a:endParaRPr/>
          </a:p>
        </p:txBody>
      </p:sp>
      <p:grpSp>
        <p:nvGrpSpPr>
          <p:cNvPr id="22" name="object 22">
            <a:extLst>
              <a:ext uri="{FF2B5EF4-FFF2-40B4-BE49-F238E27FC236}">
                <a16:creationId xmlns:a16="http://schemas.microsoft.com/office/drawing/2014/main" id="{DA06AE26-9E32-65CD-F54C-8AFCF1CEBC1F}"/>
              </a:ext>
            </a:extLst>
          </p:cNvPr>
          <p:cNvGrpSpPr/>
          <p:nvPr/>
        </p:nvGrpSpPr>
        <p:grpSpPr>
          <a:xfrm>
            <a:off x="11118567" y="0"/>
            <a:ext cx="7169784" cy="10287000"/>
            <a:chOff x="11118567" y="0"/>
            <a:chExt cx="7169784" cy="10287000"/>
          </a:xfrm>
        </p:grpSpPr>
        <p:sp>
          <p:nvSpPr>
            <p:cNvPr id="23" name="object 23">
              <a:extLst>
                <a:ext uri="{FF2B5EF4-FFF2-40B4-BE49-F238E27FC236}">
                  <a16:creationId xmlns:a16="http://schemas.microsoft.com/office/drawing/2014/main" id="{8F04DA7C-5DA3-854C-6C05-60C7516C73B7}"/>
                </a:ext>
              </a:extLst>
            </p:cNvPr>
            <p:cNvSpPr/>
            <p:nvPr/>
          </p:nvSpPr>
          <p:spPr>
            <a:xfrm>
              <a:off x="11118558" y="9410458"/>
              <a:ext cx="2420620" cy="876935"/>
            </a:xfrm>
            <a:custGeom>
              <a:avLst/>
              <a:gdLst/>
              <a:ahLst/>
              <a:cxnLst/>
              <a:rect l="l" t="t" r="r" b="b"/>
              <a:pathLst>
                <a:path w="2420619" h="876934">
                  <a:moveTo>
                    <a:pt x="345846" y="864806"/>
                  </a:moveTo>
                  <a:lnTo>
                    <a:pt x="172923" y="691883"/>
                  </a:lnTo>
                  <a:lnTo>
                    <a:pt x="0" y="864806"/>
                  </a:lnTo>
                  <a:lnTo>
                    <a:pt x="11747" y="876541"/>
                  </a:lnTo>
                  <a:lnTo>
                    <a:pt x="334098" y="876541"/>
                  </a:lnTo>
                  <a:lnTo>
                    <a:pt x="345846" y="864806"/>
                  </a:lnTo>
                  <a:close/>
                </a:path>
                <a:path w="2420619" h="876934">
                  <a:moveTo>
                    <a:pt x="1037475" y="172923"/>
                  </a:moveTo>
                  <a:lnTo>
                    <a:pt x="864552" y="0"/>
                  </a:lnTo>
                  <a:lnTo>
                    <a:pt x="691629" y="172923"/>
                  </a:lnTo>
                  <a:lnTo>
                    <a:pt x="864552" y="345846"/>
                  </a:lnTo>
                  <a:lnTo>
                    <a:pt x="1037475" y="172923"/>
                  </a:lnTo>
                  <a:close/>
                </a:path>
                <a:path w="2420619" h="876934">
                  <a:moveTo>
                    <a:pt x="1728965" y="864857"/>
                  </a:moveTo>
                  <a:lnTo>
                    <a:pt x="1556042" y="691934"/>
                  </a:lnTo>
                  <a:lnTo>
                    <a:pt x="1383131" y="864857"/>
                  </a:lnTo>
                  <a:lnTo>
                    <a:pt x="1394815" y="876541"/>
                  </a:lnTo>
                  <a:lnTo>
                    <a:pt x="1717281" y="876541"/>
                  </a:lnTo>
                  <a:lnTo>
                    <a:pt x="1728965" y="864857"/>
                  </a:lnTo>
                  <a:close/>
                </a:path>
                <a:path w="2420619" h="876934">
                  <a:moveTo>
                    <a:pt x="2420556" y="173024"/>
                  </a:moveTo>
                  <a:lnTo>
                    <a:pt x="2247633" y="101"/>
                  </a:lnTo>
                  <a:lnTo>
                    <a:pt x="2074710" y="173024"/>
                  </a:lnTo>
                  <a:lnTo>
                    <a:pt x="2247633" y="345948"/>
                  </a:lnTo>
                  <a:lnTo>
                    <a:pt x="2420556" y="173024"/>
                  </a:lnTo>
                  <a:close/>
                </a:path>
              </a:pathLst>
            </a:custGeom>
            <a:solidFill>
              <a:srgbClr val="041C40"/>
            </a:solidFill>
          </p:spPr>
          <p:txBody>
            <a:bodyPr wrap="square" lIns="0" tIns="0" rIns="0" bIns="0" rtlCol="0"/>
            <a:lstStyle/>
            <a:p>
              <a:endParaRPr/>
            </a:p>
          </p:txBody>
        </p:sp>
        <p:pic>
          <p:nvPicPr>
            <p:cNvPr id="24" name="object 24">
              <a:extLst>
                <a:ext uri="{FF2B5EF4-FFF2-40B4-BE49-F238E27FC236}">
                  <a16:creationId xmlns:a16="http://schemas.microsoft.com/office/drawing/2014/main" id="{FFE97DDF-ADA0-4E6B-A7A1-04C3FF453AA9}"/>
                </a:ext>
              </a:extLst>
            </p:cNvPr>
            <p:cNvPicPr/>
            <p:nvPr/>
          </p:nvPicPr>
          <p:blipFill>
            <a:blip r:embed="rId2" cstate="print"/>
            <a:stretch>
              <a:fillRect/>
            </a:stretch>
          </p:blipFill>
          <p:spPr>
            <a:xfrm>
              <a:off x="11138188" y="0"/>
              <a:ext cx="3434130" cy="10286999"/>
            </a:xfrm>
            <a:prstGeom prst="rect">
              <a:avLst/>
            </a:prstGeom>
          </p:spPr>
        </p:pic>
        <p:pic>
          <p:nvPicPr>
            <p:cNvPr id="25" name="object 25">
              <a:extLst>
                <a:ext uri="{FF2B5EF4-FFF2-40B4-BE49-F238E27FC236}">
                  <a16:creationId xmlns:a16="http://schemas.microsoft.com/office/drawing/2014/main" id="{0EC869BD-7AA7-B053-3B74-21F78FD3CBC4}"/>
                </a:ext>
              </a:extLst>
            </p:cNvPr>
            <p:cNvPicPr/>
            <p:nvPr/>
          </p:nvPicPr>
          <p:blipFill>
            <a:blip r:embed="rId3" cstate="print"/>
            <a:stretch>
              <a:fillRect/>
            </a:stretch>
          </p:blipFill>
          <p:spPr>
            <a:xfrm>
              <a:off x="11807614" y="0"/>
              <a:ext cx="6254209" cy="10286660"/>
            </a:xfrm>
            <a:prstGeom prst="rect">
              <a:avLst/>
            </a:prstGeom>
          </p:spPr>
        </p:pic>
        <p:pic>
          <p:nvPicPr>
            <p:cNvPr id="26" name="object 26">
              <a:extLst>
                <a:ext uri="{FF2B5EF4-FFF2-40B4-BE49-F238E27FC236}">
                  <a16:creationId xmlns:a16="http://schemas.microsoft.com/office/drawing/2014/main" id="{83271EBD-132A-1FED-3AF8-D3B42F5FD310}"/>
                </a:ext>
              </a:extLst>
            </p:cNvPr>
            <p:cNvPicPr/>
            <p:nvPr/>
          </p:nvPicPr>
          <p:blipFill>
            <a:blip r:embed="rId4" cstate="print"/>
            <a:stretch>
              <a:fillRect/>
            </a:stretch>
          </p:blipFill>
          <p:spPr>
            <a:xfrm>
              <a:off x="15617048" y="0"/>
              <a:ext cx="2670951" cy="10286999"/>
            </a:xfrm>
            <a:prstGeom prst="rect">
              <a:avLst/>
            </a:prstGeom>
          </p:spPr>
        </p:pic>
        <p:sp>
          <p:nvSpPr>
            <p:cNvPr id="27" name="object 27">
              <a:extLst>
                <a:ext uri="{FF2B5EF4-FFF2-40B4-BE49-F238E27FC236}">
                  <a16:creationId xmlns:a16="http://schemas.microsoft.com/office/drawing/2014/main" id="{A88D34C7-CF8B-288B-FCD8-1C5D64697847}"/>
                </a:ext>
              </a:extLst>
            </p:cNvPr>
            <p:cNvSpPr/>
            <p:nvPr/>
          </p:nvSpPr>
          <p:spPr>
            <a:xfrm>
              <a:off x="15966389" y="9304019"/>
              <a:ext cx="2322195" cy="982980"/>
            </a:xfrm>
            <a:custGeom>
              <a:avLst/>
              <a:gdLst/>
              <a:ahLst/>
              <a:cxnLst/>
              <a:rect l="l" t="t" r="r" b="b"/>
              <a:pathLst>
                <a:path w="2322194" h="982979">
                  <a:moveTo>
                    <a:pt x="345846" y="864273"/>
                  </a:moveTo>
                  <a:lnTo>
                    <a:pt x="172923" y="691349"/>
                  </a:lnTo>
                  <a:lnTo>
                    <a:pt x="0" y="864273"/>
                  </a:lnTo>
                  <a:lnTo>
                    <a:pt x="118719" y="982980"/>
                  </a:lnTo>
                  <a:lnTo>
                    <a:pt x="227126" y="982980"/>
                  </a:lnTo>
                  <a:lnTo>
                    <a:pt x="345846" y="864273"/>
                  </a:lnTo>
                  <a:close/>
                </a:path>
                <a:path w="2322194" h="982979">
                  <a:moveTo>
                    <a:pt x="1037488" y="172923"/>
                  </a:moveTo>
                  <a:lnTo>
                    <a:pt x="864565" y="0"/>
                  </a:lnTo>
                  <a:lnTo>
                    <a:pt x="691654" y="172923"/>
                  </a:lnTo>
                  <a:lnTo>
                    <a:pt x="864577" y="345846"/>
                  </a:lnTo>
                  <a:lnTo>
                    <a:pt x="1037488" y="172923"/>
                  </a:lnTo>
                  <a:close/>
                </a:path>
                <a:path w="2322194" h="982979">
                  <a:moveTo>
                    <a:pt x="1729105" y="864209"/>
                  </a:moveTo>
                  <a:lnTo>
                    <a:pt x="1556181" y="691286"/>
                  </a:lnTo>
                  <a:lnTo>
                    <a:pt x="1383271" y="864209"/>
                  </a:lnTo>
                  <a:lnTo>
                    <a:pt x="1502041" y="982980"/>
                  </a:lnTo>
                  <a:lnTo>
                    <a:pt x="1610334" y="982980"/>
                  </a:lnTo>
                  <a:lnTo>
                    <a:pt x="1729105" y="864209"/>
                  </a:lnTo>
                  <a:close/>
                </a:path>
                <a:path w="2322194" h="982979">
                  <a:moveTo>
                    <a:pt x="2321610" y="73964"/>
                  </a:moveTo>
                  <a:lnTo>
                    <a:pt x="2247684" y="63"/>
                  </a:lnTo>
                  <a:lnTo>
                    <a:pt x="2074773" y="172986"/>
                  </a:lnTo>
                  <a:lnTo>
                    <a:pt x="2247696" y="345897"/>
                  </a:lnTo>
                  <a:lnTo>
                    <a:pt x="2321610" y="271983"/>
                  </a:lnTo>
                  <a:lnTo>
                    <a:pt x="2321610" y="73964"/>
                  </a:lnTo>
                  <a:close/>
                </a:path>
              </a:pathLst>
            </a:custGeom>
            <a:solidFill>
              <a:srgbClr val="041C40"/>
            </a:solidFill>
          </p:spPr>
          <p:txBody>
            <a:bodyPr wrap="square" lIns="0" tIns="0" rIns="0" bIns="0" rtlCol="0"/>
            <a:lstStyle/>
            <a:p>
              <a:endParaRPr/>
            </a:p>
          </p:txBody>
        </p:sp>
      </p:grpSp>
      <p:sp>
        <p:nvSpPr>
          <p:cNvPr id="28" name="object 28">
            <a:extLst>
              <a:ext uri="{FF2B5EF4-FFF2-40B4-BE49-F238E27FC236}">
                <a16:creationId xmlns:a16="http://schemas.microsoft.com/office/drawing/2014/main" id="{ACFE3FBB-4F7C-7FC9-6970-CD87241E205F}"/>
              </a:ext>
            </a:extLst>
          </p:cNvPr>
          <p:cNvSpPr txBox="1">
            <a:spLocks noGrp="1"/>
          </p:cNvSpPr>
          <p:nvPr>
            <p:ph type="title"/>
          </p:nvPr>
        </p:nvSpPr>
        <p:spPr>
          <a:xfrm>
            <a:off x="2614800" y="371307"/>
            <a:ext cx="8535011" cy="1246495"/>
          </a:xfrm>
          <a:prstGeom prst="rect">
            <a:avLst/>
          </a:prstGeom>
        </p:spPr>
        <p:txBody>
          <a:bodyPr vert="horz" wrap="square" lIns="0" tIns="15240" rIns="0" bIns="0" rtlCol="0">
            <a:spAutoFit/>
          </a:bodyPr>
          <a:lstStyle/>
          <a:p>
            <a:pPr marL="12700">
              <a:lnSpc>
                <a:spcPct val="100000"/>
              </a:lnSpc>
              <a:spcBef>
                <a:spcPts val="120"/>
              </a:spcBef>
            </a:pPr>
            <a:r>
              <a:rPr lang="en-US" sz="8000" spc="-35" dirty="0">
                <a:solidFill>
                  <a:srgbClr val="FFFFFF"/>
                </a:solidFill>
              </a:rPr>
              <a:t>Introduction</a:t>
            </a:r>
            <a:endParaRPr lang="en-US" sz="8000" dirty="0"/>
          </a:p>
        </p:txBody>
      </p:sp>
      <p:sp>
        <p:nvSpPr>
          <p:cNvPr id="29" name="object 29">
            <a:extLst>
              <a:ext uri="{FF2B5EF4-FFF2-40B4-BE49-F238E27FC236}">
                <a16:creationId xmlns:a16="http://schemas.microsoft.com/office/drawing/2014/main" id="{499EA871-7822-85CA-DC03-EFC79F00EF06}"/>
              </a:ext>
            </a:extLst>
          </p:cNvPr>
          <p:cNvSpPr txBox="1"/>
          <p:nvPr/>
        </p:nvSpPr>
        <p:spPr>
          <a:xfrm>
            <a:off x="1333329" y="3435554"/>
            <a:ext cx="5385741" cy="5125506"/>
          </a:xfrm>
          <a:prstGeom prst="rect">
            <a:avLst/>
          </a:prstGeom>
        </p:spPr>
        <p:txBody>
          <a:bodyPr vert="horz" wrap="square" lIns="0" tIns="12065" rIns="0" bIns="0" rtlCol="0">
            <a:spAutoFit/>
          </a:bodyPr>
          <a:lstStyle/>
          <a:p>
            <a:pPr marL="12065" marR="5080" algn="just">
              <a:lnSpc>
                <a:spcPct val="115599"/>
              </a:lnSpc>
              <a:spcBef>
                <a:spcPts val="95"/>
              </a:spcBef>
            </a:pPr>
            <a:r>
              <a:rPr lang="en-US" sz="2400" dirty="0">
                <a:solidFill>
                  <a:schemeClr val="bg1"/>
                </a:solidFill>
              </a:rPr>
              <a:t>The purpose of this session is to analyze Apple Inc.’s liquidity performance from 2021 to 2023 using key financial ratios—Current Ratio and Quick Ratio. These ratios serve as benchmarks to evaluate Apple’s ability to meet its short-term obligations while maintaining operational efficiency. By examining these metrics, we aim to gain insights into Apple’s financial health, working capital management, and overall stability in a dynamic economic environment.(Hill &amp; Hult, 2021).</a:t>
            </a:r>
            <a:endParaRPr sz="2200" dirty="0">
              <a:solidFill>
                <a:schemeClr val="bg1"/>
              </a:solidFill>
              <a:latin typeface="Trebuchet MS"/>
              <a:cs typeface="Times New Roman" panose="02020603050405020304" pitchFamily="18" charset="0"/>
            </a:endParaRPr>
          </a:p>
        </p:txBody>
      </p:sp>
      <p:sp>
        <p:nvSpPr>
          <p:cNvPr id="30" name="object 30">
            <a:extLst>
              <a:ext uri="{FF2B5EF4-FFF2-40B4-BE49-F238E27FC236}">
                <a16:creationId xmlns:a16="http://schemas.microsoft.com/office/drawing/2014/main" id="{8C909AB5-C156-C20C-56C0-898DFB17D7E3}"/>
              </a:ext>
            </a:extLst>
          </p:cNvPr>
          <p:cNvSpPr txBox="1"/>
          <p:nvPr/>
        </p:nvSpPr>
        <p:spPr>
          <a:xfrm>
            <a:off x="3168078" y="3072334"/>
            <a:ext cx="2885440" cy="363220"/>
          </a:xfrm>
          <a:prstGeom prst="rect">
            <a:avLst/>
          </a:prstGeom>
        </p:spPr>
        <p:txBody>
          <a:bodyPr vert="horz" wrap="square" lIns="0" tIns="14605" rIns="0" bIns="0" rtlCol="0">
            <a:spAutoFit/>
          </a:bodyPr>
          <a:lstStyle/>
          <a:p>
            <a:pPr marL="12700">
              <a:lnSpc>
                <a:spcPct val="100000"/>
              </a:lnSpc>
              <a:spcBef>
                <a:spcPts val="115"/>
              </a:spcBef>
            </a:pPr>
            <a:r>
              <a:rPr sz="2200" b="1" spc="-165" dirty="0">
                <a:solidFill>
                  <a:srgbClr val="FFFFFF"/>
                </a:solidFill>
                <a:latin typeface="Trebuchet MS"/>
                <a:cs typeface="Trebuchet MS"/>
              </a:rPr>
              <a:t> </a:t>
            </a:r>
            <a:r>
              <a:rPr sz="2200" b="1" spc="105" dirty="0">
                <a:solidFill>
                  <a:srgbClr val="FFFFFF"/>
                </a:solidFill>
                <a:latin typeface="Trebuchet MS"/>
                <a:cs typeface="Trebuchet MS"/>
              </a:rPr>
              <a:t>P</a:t>
            </a:r>
            <a:r>
              <a:rPr lang="en-US" sz="2200" b="1" spc="105" dirty="0">
                <a:solidFill>
                  <a:srgbClr val="FFFFFF"/>
                </a:solidFill>
                <a:latin typeface="Trebuchet MS"/>
                <a:cs typeface="Trebuchet MS"/>
              </a:rPr>
              <a:t>URPOSE</a:t>
            </a:r>
            <a:endParaRPr sz="2200" dirty="0">
              <a:latin typeface="Trebuchet MS"/>
              <a:cs typeface="Trebuchet MS"/>
            </a:endParaRPr>
          </a:p>
        </p:txBody>
      </p:sp>
      <p:sp>
        <p:nvSpPr>
          <p:cNvPr id="31" name="object 31">
            <a:extLst>
              <a:ext uri="{FF2B5EF4-FFF2-40B4-BE49-F238E27FC236}">
                <a16:creationId xmlns:a16="http://schemas.microsoft.com/office/drawing/2014/main" id="{02D883FB-59B3-7F70-06E4-112533E6C026}"/>
              </a:ext>
            </a:extLst>
          </p:cNvPr>
          <p:cNvSpPr txBox="1"/>
          <p:nvPr/>
        </p:nvSpPr>
        <p:spPr>
          <a:xfrm>
            <a:off x="8986889" y="2983486"/>
            <a:ext cx="2129790" cy="363220"/>
          </a:xfrm>
          <a:prstGeom prst="rect">
            <a:avLst/>
          </a:prstGeom>
        </p:spPr>
        <p:txBody>
          <a:bodyPr vert="horz" wrap="square" lIns="0" tIns="14605" rIns="0" bIns="0" rtlCol="0">
            <a:spAutoFit/>
          </a:bodyPr>
          <a:lstStyle/>
          <a:p>
            <a:pPr marL="12700">
              <a:lnSpc>
                <a:spcPct val="100000"/>
              </a:lnSpc>
              <a:spcBef>
                <a:spcPts val="115"/>
              </a:spcBef>
            </a:pPr>
            <a:r>
              <a:rPr lang="en-US" sz="2200" b="1" spc="80" dirty="0">
                <a:solidFill>
                  <a:srgbClr val="FFFFFF"/>
                </a:solidFill>
                <a:latin typeface="Trebuchet MS"/>
                <a:cs typeface="Trebuchet MS"/>
              </a:rPr>
              <a:t>KEY GOAL</a:t>
            </a:r>
            <a:endParaRPr sz="2200" b="1" dirty="0">
              <a:latin typeface="Trebuchet MS"/>
              <a:cs typeface="Trebuchet MS"/>
            </a:endParaRPr>
          </a:p>
        </p:txBody>
      </p:sp>
    </p:spTree>
    <p:extLst>
      <p:ext uri="{BB962C8B-B14F-4D97-AF65-F5344CB8AC3E}">
        <p14:creationId xmlns:p14="http://schemas.microsoft.com/office/powerpoint/2010/main" val="3802251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5724" y="259657"/>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41C40"/>
          </a:solidFill>
        </p:spPr>
        <p:txBody>
          <a:bodyPr wrap="square" lIns="0" tIns="0" rIns="0" bIns="0" rtlCol="0"/>
          <a:lstStyle/>
          <a:p>
            <a:endParaRPr/>
          </a:p>
        </p:txBody>
      </p:sp>
      <p:sp>
        <p:nvSpPr>
          <p:cNvPr id="3" name="object 3"/>
          <p:cNvSpPr/>
          <p:nvPr/>
        </p:nvSpPr>
        <p:spPr>
          <a:xfrm>
            <a:off x="10982644" y="4586505"/>
            <a:ext cx="4431665" cy="1427480"/>
          </a:xfrm>
          <a:custGeom>
            <a:avLst/>
            <a:gdLst/>
            <a:ahLst/>
            <a:cxnLst/>
            <a:rect l="l" t="t" r="r" b="b"/>
            <a:pathLst>
              <a:path w="4431665" h="1427479">
                <a:moveTo>
                  <a:pt x="4431664" y="1427058"/>
                </a:moveTo>
                <a:lnTo>
                  <a:pt x="0" y="1427058"/>
                </a:lnTo>
                <a:lnTo>
                  <a:pt x="288704" y="905420"/>
                </a:lnTo>
                <a:lnTo>
                  <a:pt x="784134" y="0"/>
                </a:lnTo>
                <a:lnTo>
                  <a:pt x="3648697" y="0"/>
                </a:lnTo>
                <a:lnTo>
                  <a:pt x="4147407" y="905420"/>
                </a:lnTo>
                <a:lnTo>
                  <a:pt x="4431664" y="1424686"/>
                </a:lnTo>
                <a:lnTo>
                  <a:pt x="4431664" y="1427058"/>
                </a:lnTo>
                <a:close/>
              </a:path>
            </a:pathLst>
          </a:custGeom>
          <a:solidFill>
            <a:srgbClr val="4AD0FA"/>
          </a:solidFill>
        </p:spPr>
        <p:txBody>
          <a:bodyPr wrap="square" lIns="0" tIns="0" rIns="0" bIns="0" rtlCol="0"/>
          <a:lstStyle/>
          <a:p>
            <a:endParaRPr/>
          </a:p>
        </p:txBody>
      </p:sp>
      <p:sp>
        <p:nvSpPr>
          <p:cNvPr id="4" name="object 4"/>
          <p:cNvSpPr/>
          <p:nvPr/>
        </p:nvSpPr>
        <p:spPr>
          <a:xfrm>
            <a:off x="11815941" y="1873011"/>
            <a:ext cx="2764790" cy="2611755"/>
          </a:xfrm>
          <a:custGeom>
            <a:avLst/>
            <a:gdLst/>
            <a:ahLst/>
            <a:cxnLst/>
            <a:rect l="l" t="t" r="r" b="b"/>
            <a:pathLst>
              <a:path w="2764790" h="2611754">
                <a:moveTo>
                  <a:pt x="2764582" y="2611533"/>
                </a:moveTo>
                <a:lnTo>
                  <a:pt x="0" y="2611533"/>
                </a:lnTo>
                <a:lnTo>
                  <a:pt x="1387987" y="0"/>
                </a:lnTo>
                <a:lnTo>
                  <a:pt x="2764582" y="2602646"/>
                </a:lnTo>
                <a:lnTo>
                  <a:pt x="2764582" y="2611533"/>
                </a:lnTo>
                <a:close/>
              </a:path>
            </a:pathLst>
          </a:custGeom>
          <a:solidFill>
            <a:srgbClr val="CFF4FF"/>
          </a:solidFill>
        </p:spPr>
        <p:txBody>
          <a:bodyPr wrap="square" lIns="0" tIns="0" rIns="0" bIns="0" rtlCol="0"/>
          <a:lstStyle/>
          <a:p>
            <a:endParaRPr/>
          </a:p>
        </p:txBody>
      </p:sp>
      <p:sp>
        <p:nvSpPr>
          <p:cNvPr id="5" name="object 5"/>
          <p:cNvSpPr/>
          <p:nvPr/>
        </p:nvSpPr>
        <p:spPr>
          <a:xfrm>
            <a:off x="9135963" y="7686899"/>
            <a:ext cx="8121015" cy="1571625"/>
          </a:xfrm>
          <a:custGeom>
            <a:avLst/>
            <a:gdLst/>
            <a:ahLst/>
            <a:cxnLst/>
            <a:rect l="l" t="t" r="r" b="b"/>
            <a:pathLst>
              <a:path w="8121015" h="1571625">
                <a:moveTo>
                  <a:pt x="8120918" y="1571401"/>
                </a:moveTo>
                <a:lnTo>
                  <a:pt x="0" y="1571401"/>
                </a:lnTo>
                <a:lnTo>
                  <a:pt x="908798" y="0"/>
                </a:lnTo>
                <a:lnTo>
                  <a:pt x="7214590" y="0"/>
                </a:lnTo>
                <a:lnTo>
                  <a:pt x="8120918" y="1567353"/>
                </a:lnTo>
                <a:lnTo>
                  <a:pt x="8120918" y="1571401"/>
                </a:lnTo>
                <a:close/>
              </a:path>
            </a:pathLst>
          </a:custGeom>
          <a:solidFill>
            <a:srgbClr val="0070C8"/>
          </a:solidFill>
        </p:spPr>
        <p:txBody>
          <a:bodyPr wrap="square" lIns="0" tIns="0" rIns="0" bIns="0" rtlCol="0"/>
          <a:lstStyle/>
          <a:p>
            <a:endParaRPr/>
          </a:p>
        </p:txBody>
      </p:sp>
      <p:sp>
        <p:nvSpPr>
          <p:cNvPr id="6" name="object 6"/>
          <p:cNvSpPr/>
          <p:nvPr/>
        </p:nvSpPr>
        <p:spPr>
          <a:xfrm>
            <a:off x="10116566" y="6131865"/>
            <a:ext cx="6168390" cy="1424305"/>
          </a:xfrm>
          <a:custGeom>
            <a:avLst/>
            <a:gdLst/>
            <a:ahLst/>
            <a:cxnLst/>
            <a:rect l="l" t="t" r="r" b="b"/>
            <a:pathLst>
              <a:path w="6168390" h="1424304">
                <a:moveTo>
                  <a:pt x="6167992" y="1424079"/>
                </a:moveTo>
                <a:lnTo>
                  <a:pt x="0" y="1424079"/>
                </a:lnTo>
                <a:lnTo>
                  <a:pt x="800560" y="0"/>
                </a:lnTo>
                <a:lnTo>
                  <a:pt x="5367562" y="0"/>
                </a:lnTo>
                <a:lnTo>
                  <a:pt x="6167992" y="1424079"/>
                </a:lnTo>
                <a:close/>
              </a:path>
            </a:pathLst>
          </a:custGeom>
          <a:solidFill>
            <a:srgbClr val="56AEFF"/>
          </a:solidFill>
        </p:spPr>
        <p:txBody>
          <a:bodyPr wrap="square" lIns="0" tIns="0" rIns="0" bIns="0" rtlCol="0"/>
          <a:lstStyle/>
          <a:p>
            <a:endParaRPr/>
          </a:p>
        </p:txBody>
      </p:sp>
      <p:sp>
        <p:nvSpPr>
          <p:cNvPr id="7" name="object 7"/>
          <p:cNvSpPr/>
          <p:nvPr/>
        </p:nvSpPr>
        <p:spPr>
          <a:xfrm>
            <a:off x="12557303" y="4699482"/>
            <a:ext cx="1133475" cy="1133475"/>
          </a:xfrm>
          <a:custGeom>
            <a:avLst/>
            <a:gdLst/>
            <a:ahLst/>
            <a:cxnLst/>
            <a:rect l="l" t="t" r="r" b="b"/>
            <a:pathLst>
              <a:path w="1133475" h="1133475">
                <a:moveTo>
                  <a:pt x="39204" y="862584"/>
                </a:moveTo>
                <a:lnTo>
                  <a:pt x="23964" y="865670"/>
                </a:lnTo>
                <a:lnTo>
                  <a:pt x="11493" y="874077"/>
                </a:lnTo>
                <a:lnTo>
                  <a:pt x="3086" y="886548"/>
                </a:lnTo>
                <a:lnTo>
                  <a:pt x="0" y="901788"/>
                </a:lnTo>
                <a:lnTo>
                  <a:pt x="3086" y="917041"/>
                </a:lnTo>
                <a:lnTo>
                  <a:pt x="11493" y="929500"/>
                </a:lnTo>
                <a:lnTo>
                  <a:pt x="23964" y="937920"/>
                </a:lnTo>
                <a:lnTo>
                  <a:pt x="39204" y="941006"/>
                </a:lnTo>
                <a:lnTo>
                  <a:pt x="39204" y="862584"/>
                </a:lnTo>
                <a:close/>
              </a:path>
              <a:path w="1133475" h="1133475">
                <a:moveTo>
                  <a:pt x="431292" y="842975"/>
                </a:moveTo>
                <a:lnTo>
                  <a:pt x="426669" y="820115"/>
                </a:lnTo>
                <a:lnTo>
                  <a:pt x="414045" y="801408"/>
                </a:lnTo>
                <a:lnTo>
                  <a:pt x="395351" y="788797"/>
                </a:lnTo>
                <a:lnTo>
                  <a:pt x="372478" y="784161"/>
                </a:lnTo>
                <a:lnTo>
                  <a:pt x="372478" y="882192"/>
                </a:lnTo>
                <a:lnTo>
                  <a:pt x="369404" y="897458"/>
                </a:lnTo>
                <a:lnTo>
                  <a:pt x="360997" y="909916"/>
                </a:lnTo>
                <a:lnTo>
                  <a:pt x="348538" y="918311"/>
                </a:lnTo>
                <a:lnTo>
                  <a:pt x="333273" y="921397"/>
                </a:lnTo>
                <a:lnTo>
                  <a:pt x="333273" y="999820"/>
                </a:lnTo>
                <a:lnTo>
                  <a:pt x="327113" y="1030338"/>
                </a:lnTo>
                <a:lnTo>
                  <a:pt x="310311" y="1055268"/>
                </a:lnTo>
                <a:lnTo>
                  <a:pt x="285381" y="1072070"/>
                </a:lnTo>
                <a:lnTo>
                  <a:pt x="254863" y="1078230"/>
                </a:lnTo>
                <a:lnTo>
                  <a:pt x="224332" y="1072070"/>
                </a:lnTo>
                <a:lnTo>
                  <a:pt x="199415" y="1055268"/>
                </a:lnTo>
                <a:lnTo>
                  <a:pt x="182600" y="1030338"/>
                </a:lnTo>
                <a:lnTo>
                  <a:pt x="176441" y="999820"/>
                </a:lnTo>
                <a:lnTo>
                  <a:pt x="333273" y="999820"/>
                </a:lnTo>
                <a:lnTo>
                  <a:pt x="333273" y="921397"/>
                </a:lnTo>
                <a:lnTo>
                  <a:pt x="318008" y="918311"/>
                </a:lnTo>
                <a:lnTo>
                  <a:pt x="305549" y="909916"/>
                </a:lnTo>
                <a:lnTo>
                  <a:pt x="297141" y="897458"/>
                </a:lnTo>
                <a:lnTo>
                  <a:pt x="294068" y="882192"/>
                </a:lnTo>
                <a:lnTo>
                  <a:pt x="297141" y="866927"/>
                </a:lnTo>
                <a:lnTo>
                  <a:pt x="305549" y="854456"/>
                </a:lnTo>
                <a:lnTo>
                  <a:pt x="318008" y="846061"/>
                </a:lnTo>
                <a:lnTo>
                  <a:pt x="333273" y="842975"/>
                </a:lnTo>
                <a:lnTo>
                  <a:pt x="348538" y="846061"/>
                </a:lnTo>
                <a:lnTo>
                  <a:pt x="360997" y="854456"/>
                </a:lnTo>
                <a:lnTo>
                  <a:pt x="369404" y="866927"/>
                </a:lnTo>
                <a:lnTo>
                  <a:pt x="372478" y="882192"/>
                </a:lnTo>
                <a:lnTo>
                  <a:pt x="372478" y="784161"/>
                </a:lnTo>
                <a:lnTo>
                  <a:pt x="215646" y="784161"/>
                </a:lnTo>
                <a:lnTo>
                  <a:pt x="215646" y="882192"/>
                </a:lnTo>
                <a:lnTo>
                  <a:pt x="212572" y="897458"/>
                </a:lnTo>
                <a:lnTo>
                  <a:pt x="204165" y="909916"/>
                </a:lnTo>
                <a:lnTo>
                  <a:pt x="191706" y="918311"/>
                </a:lnTo>
                <a:lnTo>
                  <a:pt x="176441" y="921397"/>
                </a:lnTo>
                <a:lnTo>
                  <a:pt x="161175" y="918311"/>
                </a:lnTo>
                <a:lnTo>
                  <a:pt x="148717" y="909916"/>
                </a:lnTo>
                <a:lnTo>
                  <a:pt x="140309" y="897458"/>
                </a:lnTo>
                <a:lnTo>
                  <a:pt x="137236" y="882192"/>
                </a:lnTo>
                <a:lnTo>
                  <a:pt x="140309" y="866927"/>
                </a:lnTo>
                <a:lnTo>
                  <a:pt x="148717" y="854456"/>
                </a:lnTo>
                <a:lnTo>
                  <a:pt x="161175" y="846061"/>
                </a:lnTo>
                <a:lnTo>
                  <a:pt x="176441" y="842975"/>
                </a:lnTo>
                <a:lnTo>
                  <a:pt x="191706" y="846061"/>
                </a:lnTo>
                <a:lnTo>
                  <a:pt x="204165" y="854456"/>
                </a:lnTo>
                <a:lnTo>
                  <a:pt x="212572" y="866927"/>
                </a:lnTo>
                <a:lnTo>
                  <a:pt x="215646" y="882192"/>
                </a:lnTo>
                <a:lnTo>
                  <a:pt x="215646" y="784161"/>
                </a:lnTo>
                <a:lnTo>
                  <a:pt x="196049" y="784161"/>
                </a:lnTo>
                <a:lnTo>
                  <a:pt x="175310" y="781380"/>
                </a:lnTo>
                <a:lnTo>
                  <a:pt x="156641" y="773531"/>
                </a:lnTo>
                <a:lnTo>
                  <a:pt x="140804" y="761352"/>
                </a:lnTo>
                <a:lnTo>
                  <a:pt x="128524" y="745604"/>
                </a:lnTo>
                <a:lnTo>
                  <a:pt x="108750" y="752335"/>
                </a:lnTo>
                <a:lnTo>
                  <a:pt x="92862" y="765225"/>
                </a:lnTo>
                <a:lnTo>
                  <a:pt x="82270" y="782840"/>
                </a:lnTo>
                <a:lnTo>
                  <a:pt x="78422" y="803770"/>
                </a:lnTo>
                <a:lnTo>
                  <a:pt x="78422" y="999820"/>
                </a:lnTo>
                <a:lnTo>
                  <a:pt x="85432" y="1043139"/>
                </a:lnTo>
                <a:lnTo>
                  <a:pt x="104927" y="1080795"/>
                </a:lnTo>
                <a:lnTo>
                  <a:pt x="134658" y="1110526"/>
                </a:lnTo>
                <a:lnTo>
                  <a:pt x="172313" y="1130033"/>
                </a:lnTo>
                <a:lnTo>
                  <a:pt x="193573" y="1133475"/>
                </a:lnTo>
                <a:lnTo>
                  <a:pt x="316141" y="1133475"/>
                </a:lnTo>
                <a:lnTo>
                  <a:pt x="375056" y="1110526"/>
                </a:lnTo>
                <a:lnTo>
                  <a:pt x="404787" y="1080795"/>
                </a:lnTo>
                <a:lnTo>
                  <a:pt x="424294" y="1043139"/>
                </a:lnTo>
                <a:lnTo>
                  <a:pt x="431292" y="999820"/>
                </a:lnTo>
                <a:lnTo>
                  <a:pt x="431292" y="921397"/>
                </a:lnTo>
                <a:lnTo>
                  <a:pt x="431292" y="842975"/>
                </a:lnTo>
                <a:close/>
              </a:path>
              <a:path w="1133475" h="1133475">
                <a:moveTo>
                  <a:pt x="509714" y="901788"/>
                </a:moveTo>
                <a:lnTo>
                  <a:pt x="506628" y="886548"/>
                </a:lnTo>
                <a:lnTo>
                  <a:pt x="498221" y="874077"/>
                </a:lnTo>
                <a:lnTo>
                  <a:pt x="485749" y="865670"/>
                </a:lnTo>
                <a:lnTo>
                  <a:pt x="470509" y="862584"/>
                </a:lnTo>
                <a:lnTo>
                  <a:pt x="470509" y="941006"/>
                </a:lnTo>
                <a:lnTo>
                  <a:pt x="485749" y="937920"/>
                </a:lnTo>
                <a:lnTo>
                  <a:pt x="498221" y="929500"/>
                </a:lnTo>
                <a:lnTo>
                  <a:pt x="506628" y="917041"/>
                </a:lnTo>
                <a:lnTo>
                  <a:pt x="509714" y="901788"/>
                </a:lnTo>
                <a:close/>
              </a:path>
              <a:path w="1133475" h="1133475">
                <a:moveTo>
                  <a:pt x="509714" y="746899"/>
                </a:moveTo>
                <a:lnTo>
                  <a:pt x="501599" y="696772"/>
                </a:lnTo>
                <a:lnTo>
                  <a:pt x="479044" y="653186"/>
                </a:lnTo>
                <a:lnTo>
                  <a:pt x="444652" y="618794"/>
                </a:lnTo>
                <a:lnTo>
                  <a:pt x="401066" y="596226"/>
                </a:lnTo>
                <a:lnTo>
                  <a:pt x="350939" y="588124"/>
                </a:lnTo>
                <a:lnTo>
                  <a:pt x="158775" y="588124"/>
                </a:lnTo>
                <a:lnTo>
                  <a:pt x="108648" y="596226"/>
                </a:lnTo>
                <a:lnTo>
                  <a:pt x="65062" y="618794"/>
                </a:lnTo>
                <a:lnTo>
                  <a:pt x="30670" y="653186"/>
                </a:lnTo>
                <a:lnTo>
                  <a:pt x="8115" y="696772"/>
                </a:lnTo>
                <a:lnTo>
                  <a:pt x="0" y="746899"/>
                </a:lnTo>
                <a:lnTo>
                  <a:pt x="774" y="762558"/>
                </a:lnTo>
                <a:lnTo>
                  <a:pt x="3086" y="778052"/>
                </a:lnTo>
                <a:lnTo>
                  <a:pt x="13093" y="828192"/>
                </a:lnTo>
                <a:lnTo>
                  <a:pt x="19354" y="826198"/>
                </a:lnTo>
                <a:lnTo>
                  <a:pt x="25781" y="824687"/>
                </a:lnTo>
                <a:lnTo>
                  <a:pt x="32410" y="823722"/>
                </a:lnTo>
                <a:lnTo>
                  <a:pt x="39204" y="823379"/>
                </a:lnTo>
                <a:lnTo>
                  <a:pt x="39204" y="803770"/>
                </a:lnTo>
                <a:lnTo>
                  <a:pt x="45186" y="770064"/>
                </a:lnTo>
                <a:lnTo>
                  <a:pt x="61671" y="741400"/>
                </a:lnTo>
                <a:lnTo>
                  <a:pt x="86537" y="719912"/>
                </a:lnTo>
                <a:lnTo>
                  <a:pt x="117652" y="707732"/>
                </a:lnTo>
                <a:lnTo>
                  <a:pt x="117627" y="705751"/>
                </a:lnTo>
                <a:lnTo>
                  <a:pt x="123799" y="675259"/>
                </a:lnTo>
                <a:lnTo>
                  <a:pt x="140614" y="650328"/>
                </a:lnTo>
                <a:lnTo>
                  <a:pt x="165544" y="633501"/>
                </a:lnTo>
                <a:lnTo>
                  <a:pt x="196049" y="627329"/>
                </a:lnTo>
                <a:lnTo>
                  <a:pt x="196049" y="666546"/>
                </a:lnTo>
                <a:lnTo>
                  <a:pt x="180797" y="669632"/>
                </a:lnTo>
                <a:lnTo>
                  <a:pt x="168325" y="678040"/>
                </a:lnTo>
                <a:lnTo>
                  <a:pt x="159918" y="690499"/>
                </a:lnTo>
                <a:lnTo>
                  <a:pt x="156832" y="705751"/>
                </a:lnTo>
                <a:lnTo>
                  <a:pt x="159918" y="721004"/>
                </a:lnTo>
                <a:lnTo>
                  <a:pt x="168325" y="733463"/>
                </a:lnTo>
                <a:lnTo>
                  <a:pt x="180797" y="741870"/>
                </a:lnTo>
                <a:lnTo>
                  <a:pt x="196049" y="744956"/>
                </a:lnTo>
                <a:lnTo>
                  <a:pt x="372478" y="744956"/>
                </a:lnTo>
                <a:lnTo>
                  <a:pt x="406171" y="750925"/>
                </a:lnTo>
                <a:lnTo>
                  <a:pt x="434835" y="767410"/>
                </a:lnTo>
                <a:lnTo>
                  <a:pt x="456323" y="792276"/>
                </a:lnTo>
                <a:lnTo>
                  <a:pt x="468528" y="823379"/>
                </a:lnTo>
                <a:lnTo>
                  <a:pt x="477304" y="823722"/>
                </a:lnTo>
                <a:lnTo>
                  <a:pt x="483920" y="824687"/>
                </a:lnTo>
                <a:lnTo>
                  <a:pt x="490359" y="826198"/>
                </a:lnTo>
                <a:lnTo>
                  <a:pt x="496595" y="828179"/>
                </a:lnTo>
                <a:lnTo>
                  <a:pt x="507961" y="770331"/>
                </a:lnTo>
                <a:lnTo>
                  <a:pt x="509524" y="754735"/>
                </a:lnTo>
                <a:lnTo>
                  <a:pt x="509714" y="746899"/>
                </a:lnTo>
                <a:close/>
              </a:path>
              <a:path w="1133475" h="1133475">
                <a:moveTo>
                  <a:pt x="509714" y="279222"/>
                </a:moveTo>
                <a:lnTo>
                  <a:pt x="485343" y="303568"/>
                </a:lnTo>
                <a:lnTo>
                  <a:pt x="456234" y="274459"/>
                </a:lnTo>
                <a:lnTo>
                  <a:pt x="417042" y="235242"/>
                </a:lnTo>
                <a:lnTo>
                  <a:pt x="402183" y="220383"/>
                </a:lnTo>
                <a:lnTo>
                  <a:pt x="426529" y="196037"/>
                </a:lnTo>
                <a:lnTo>
                  <a:pt x="392087" y="196037"/>
                </a:lnTo>
                <a:lnTo>
                  <a:pt x="392087" y="156832"/>
                </a:lnTo>
                <a:lnTo>
                  <a:pt x="392087" y="117627"/>
                </a:lnTo>
                <a:lnTo>
                  <a:pt x="352882" y="117627"/>
                </a:lnTo>
                <a:lnTo>
                  <a:pt x="352882" y="156832"/>
                </a:lnTo>
                <a:lnTo>
                  <a:pt x="352882" y="196037"/>
                </a:lnTo>
                <a:lnTo>
                  <a:pt x="352882" y="235242"/>
                </a:lnTo>
                <a:lnTo>
                  <a:pt x="352882" y="274459"/>
                </a:lnTo>
                <a:lnTo>
                  <a:pt x="352882" y="313664"/>
                </a:lnTo>
                <a:lnTo>
                  <a:pt x="352882" y="352869"/>
                </a:lnTo>
                <a:lnTo>
                  <a:pt x="235254" y="352869"/>
                </a:lnTo>
                <a:lnTo>
                  <a:pt x="235254" y="392087"/>
                </a:lnTo>
                <a:lnTo>
                  <a:pt x="235254" y="431292"/>
                </a:lnTo>
                <a:lnTo>
                  <a:pt x="196049" y="431292"/>
                </a:lnTo>
                <a:lnTo>
                  <a:pt x="196049" y="392087"/>
                </a:lnTo>
                <a:lnTo>
                  <a:pt x="235254" y="392087"/>
                </a:lnTo>
                <a:lnTo>
                  <a:pt x="235254" y="352869"/>
                </a:lnTo>
                <a:lnTo>
                  <a:pt x="156832" y="352869"/>
                </a:lnTo>
                <a:lnTo>
                  <a:pt x="156832" y="392087"/>
                </a:lnTo>
                <a:lnTo>
                  <a:pt x="156832" y="431292"/>
                </a:lnTo>
                <a:lnTo>
                  <a:pt x="117627" y="431292"/>
                </a:lnTo>
                <a:lnTo>
                  <a:pt x="117627" y="392087"/>
                </a:lnTo>
                <a:lnTo>
                  <a:pt x="156832" y="392087"/>
                </a:lnTo>
                <a:lnTo>
                  <a:pt x="156832" y="352869"/>
                </a:lnTo>
                <a:lnTo>
                  <a:pt x="78422" y="352869"/>
                </a:lnTo>
                <a:lnTo>
                  <a:pt x="78422" y="392087"/>
                </a:lnTo>
                <a:lnTo>
                  <a:pt x="78422" y="431292"/>
                </a:lnTo>
                <a:lnTo>
                  <a:pt x="39204" y="431292"/>
                </a:lnTo>
                <a:lnTo>
                  <a:pt x="39204" y="392087"/>
                </a:lnTo>
                <a:lnTo>
                  <a:pt x="78422" y="392087"/>
                </a:lnTo>
                <a:lnTo>
                  <a:pt x="78422" y="352869"/>
                </a:lnTo>
                <a:lnTo>
                  <a:pt x="39204" y="352869"/>
                </a:lnTo>
                <a:lnTo>
                  <a:pt x="39204" y="313664"/>
                </a:lnTo>
                <a:lnTo>
                  <a:pt x="352882" y="313664"/>
                </a:lnTo>
                <a:lnTo>
                  <a:pt x="352882" y="274459"/>
                </a:lnTo>
                <a:lnTo>
                  <a:pt x="39204" y="274459"/>
                </a:lnTo>
                <a:lnTo>
                  <a:pt x="39204" y="235242"/>
                </a:lnTo>
                <a:lnTo>
                  <a:pt x="352882" y="235242"/>
                </a:lnTo>
                <a:lnTo>
                  <a:pt x="352882" y="196037"/>
                </a:lnTo>
                <a:lnTo>
                  <a:pt x="156832" y="196037"/>
                </a:lnTo>
                <a:lnTo>
                  <a:pt x="156832" y="156832"/>
                </a:lnTo>
                <a:lnTo>
                  <a:pt x="352882" y="156832"/>
                </a:lnTo>
                <a:lnTo>
                  <a:pt x="352882" y="117627"/>
                </a:lnTo>
                <a:lnTo>
                  <a:pt x="117627" y="117627"/>
                </a:lnTo>
                <a:lnTo>
                  <a:pt x="117627" y="156832"/>
                </a:lnTo>
                <a:lnTo>
                  <a:pt x="117627" y="196037"/>
                </a:lnTo>
                <a:lnTo>
                  <a:pt x="39204" y="196037"/>
                </a:lnTo>
                <a:lnTo>
                  <a:pt x="39204" y="156832"/>
                </a:lnTo>
                <a:lnTo>
                  <a:pt x="117627" y="156832"/>
                </a:lnTo>
                <a:lnTo>
                  <a:pt x="117627" y="117627"/>
                </a:lnTo>
                <a:lnTo>
                  <a:pt x="0" y="117627"/>
                </a:lnTo>
                <a:lnTo>
                  <a:pt x="0" y="470496"/>
                </a:lnTo>
                <a:lnTo>
                  <a:pt x="208165" y="470496"/>
                </a:lnTo>
                <a:lnTo>
                  <a:pt x="244017" y="542213"/>
                </a:lnTo>
                <a:lnTo>
                  <a:pt x="248564" y="546862"/>
                </a:lnTo>
                <a:lnTo>
                  <a:pt x="254850" y="548411"/>
                </a:lnTo>
                <a:lnTo>
                  <a:pt x="261137" y="546862"/>
                </a:lnTo>
                <a:lnTo>
                  <a:pt x="265684" y="542213"/>
                </a:lnTo>
                <a:lnTo>
                  <a:pt x="301548" y="470496"/>
                </a:lnTo>
                <a:lnTo>
                  <a:pt x="509714" y="470496"/>
                </a:lnTo>
                <a:lnTo>
                  <a:pt x="509714" y="303568"/>
                </a:lnTo>
                <a:lnTo>
                  <a:pt x="509714" y="279222"/>
                </a:lnTo>
                <a:close/>
              </a:path>
              <a:path w="1133475" h="1133475">
                <a:moveTo>
                  <a:pt x="666546" y="862584"/>
                </a:moveTo>
                <a:lnTo>
                  <a:pt x="651294" y="865670"/>
                </a:lnTo>
                <a:lnTo>
                  <a:pt x="638835" y="874077"/>
                </a:lnTo>
                <a:lnTo>
                  <a:pt x="630428" y="886548"/>
                </a:lnTo>
                <a:lnTo>
                  <a:pt x="627341" y="901788"/>
                </a:lnTo>
                <a:lnTo>
                  <a:pt x="630428" y="917041"/>
                </a:lnTo>
                <a:lnTo>
                  <a:pt x="638835" y="929500"/>
                </a:lnTo>
                <a:lnTo>
                  <a:pt x="651294" y="937920"/>
                </a:lnTo>
                <a:lnTo>
                  <a:pt x="666546" y="941006"/>
                </a:lnTo>
                <a:lnTo>
                  <a:pt x="666546" y="862584"/>
                </a:lnTo>
                <a:close/>
              </a:path>
              <a:path w="1133475" h="1133475">
                <a:moveTo>
                  <a:pt x="705751" y="117627"/>
                </a:moveTo>
                <a:lnTo>
                  <a:pt x="666191" y="117627"/>
                </a:lnTo>
                <a:lnTo>
                  <a:pt x="658075" y="98018"/>
                </a:lnTo>
                <a:lnTo>
                  <a:pt x="651446" y="82042"/>
                </a:lnTo>
                <a:lnTo>
                  <a:pt x="679170" y="54317"/>
                </a:lnTo>
                <a:lnTo>
                  <a:pt x="679424" y="54063"/>
                </a:lnTo>
                <a:lnTo>
                  <a:pt x="651687" y="26327"/>
                </a:lnTo>
                <a:lnTo>
                  <a:pt x="623709" y="54317"/>
                </a:lnTo>
                <a:lnTo>
                  <a:pt x="607733" y="47701"/>
                </a:lnTo>
                <a:lnTo>
                  <a:pt x="607733" y="137223"/>
                </a:lnTo>
                <a:lnTo>
                  <a:pt x="604647" y="152476"/>
                </a:lnTo>
                <a:lnTo>
                  <a:pt x="596239" y="164934"/>
                </a:lnTo>
                <a:lnTo>
                  <a:pt x="583768" y="173355"/>
                </a:lnTo>
                <a:lnTo>
                  <a:pt x="568528" y="176441"/>
                </a:lnTo>
                <a:lnTo>
                  <a:pt x="553275" y="173355"/>
                </a:lnTo>
                <a:lnTo>
                  <a:pt x="540816" y="164934"/>
                </a:lnTo>
                <a:lnTo>
                  <a:pt x="532396" y="152476"/>
                </a:lnTo>
                <a:lnTo>
                  <a:pt x="529323" y="137223"/>
                </a:lnTo>
                <a:lnTo>
                  <a:pt x="532396" y="121983"/>
                </a:lnTo>
                <a:lnTo>
                  <a:pt x="540816" y="109512"/>
                </a:lnTo>
                <a:lnTo>
                  <a:pt x="553275" y="101104"/>
                </a:lnTo>
                <a:lnTo>
                  <a:pt x="568528" y="98018"/>
                </a:lnTo>
                <a:lnTo>
                  <a:pt x="583768" y="101104"/>
                </a:lnTo>
                <a:lnTo>
                  <a:pt x="596239" y="109512"/>
                </a:lnTo>
                <a:lnTo>
                  <a:pt x="604647" y="121983"/>
                </a:lnTo>
                <a:lnTo>
                  <a:pt x="607733" y="137223"/>
                </a:lnTo>
                <a:lnTo>
                  <a:pt x="607733" y="47701"/>
                </a:lnTo>
                <a:lnTo>
                  <a:pt x="588124" y="39560"/>
                </a:lnTo>
                <a:lnTo>
                  <a:pt x="588124" y="0"/>
                </a:lnTo>
                <a:lnTo>
                  <a:pt x="548919" y="0"/>
                </a:lnTo>
                <a:lnTo>
                  <a:pt x="548919" y="39560"/>
                </a:lnTo>
                <a:lnTo>
                  <a:pt x="513334" y="54317"/>
                </a:lnTo>
                <a:lnTo>
                  <a:pt x="485368" y="26327"/>
                </a:lnTo>
                <a:lnTo>
                  <a:pt x="457644" y="54063"/>
                </a:lnTo>
                <a:lnTo>
                  <a:pt x="485622" y="82042"/>
                </a:lnTo>
                <a:lnTo>
                  <a:pt x="470852" y="117627"/>
                </a:lnTo>
                <a:lnTo>
                  <a:pt x="431292" y="117627"/>
                </a:lnTo>
                <a:lnTo>
                  <a:pt x="431292" y="156832"/>
                </a:lnTo>
                <a:lnTo>
                  <a:pt x="470877" y="156832"/>
                </a:lnTo>
                <a:lnTo>
                  <a:pt x="485635" y="192379"/>
                </a:lnTo>
                <a:lnTo>
                  <a:pt x="457644" y="220383"/>
                </a:lnTo>
                <a:lnTo>
                  <a:pt x="485368" y="248132"/>
                </a:lnTo>
                <a:lnTo>
                  <a:pt x="513359" y="220129"/>
                </a:lnTo>
                <a:lnTo>
                  <a:pt x="548919" y="234899"/>
                </a:lnTo>
                <a:lnTo>
                  <a:pt x="548919" y="274459"/>
                </a:lnTo>
                <a:lnTo>
                  <a:pt x="588124" y="274459"/>
                </a:lnTo>
                <a:lnTo>
                  <a:pt x="588124" y="234899"/>
                </a:lnTo>
                <a:lnTo>
                  <a:pt x="623709" y="220129"/>
                </a:lnTo>
                <a:lnTo>
                  <a:pt x="651687" y="248132"/>
                </a:lnTo>
                <a:lnTo>
                  <a:pt x="679424" y="220383"/>
                </a:lnTo>
                <a:lnTo>
                  <a:pt x="679170" y="220129"/>
                </a:lnTo>
                <a:lnTo>
                  <a:pt x="651446" y="192417"/>
                </a:lnTo>
                <a:lnTo>
                  <a:pt x="658075" y="176441"/>
                </a:lnTo>
                <a:lnTo>
                  <a:pt x="666191" y="156832"/>
                </a:lnTo>
                <a:lnTo>
                  <a:pt x="705751" y="156832"/>
                </a:lnTo>
                <a:lnTo>
                  <a:pt x="705751" y="117627"/>
                </a:lnTo>
                <a:close/>
              </a:path>
              <a:path w="1133475" h="1133475">
                <a:moveTo>
                  <a:pt x="1058633" y="803770"/>
                </a:moveTo>
                <a:lnTo>
                  <a:pt x="1043241" y="764667"/>
                </a:lnTo>
                <a:lnTo>
                  <a:pt x="1034351" y="772731"/>
                </a:lnTo>
                <a:lnTo>
                  <a:pt x="1023975" y="778878"/>
                </a:lnTo>
                <a:lnTo>
                  <a:pt x="1012380" y="782789"/>
                </a:lnTo>
                <a:lnTo>
                  <a:pt x="999820" y="784161"/>
                </a:lnTo>
                <a:lnTo>
                  <a:pt x="999820" y="882192"/>
                </a:lnTo>
                <a:lnTo>
                  <a:pt x="996734" y="897458"/>
                </a:lnTo>
                <a:lnTo>
                  <a:pt x="988339" y="909916"/>
                </a:lnTo>
                <a:lnTo>
                  <a:pt x="980211" y="915403"/>
                </a:lnTo>
                <a:lnTo>
                  <a:pt x="980211" y="980211"/>
                </a:lnTo>
                <a:lnTo>
                  <a:pt x="974039" y="1010704"/>
                </a:lnTo>
                <a:lnTo>
                  <a:pt x="957224" y="1035634"/>
                </a:lnTo>
                <a:lnTo>
                  <a:pt x="932294" y="1052461"/>
                </a:lnTo>
                <a:lnTo>
                  <a:pt x="901801" y="1058621"/>
                </a:lnTo>
                <a:lnTo>
                  <a:pt x="823379" y="1058621"/>
                </a:lnTo>
                <a:lnTo>
                  <a:pt x="823379" y="1019416"/>
                </a:lnTo>
                <a:lnTo>
                  <a:pt x="901801" y="1019416"/>
                </a:lnTo>
                <a:lnTo>
                  <a:pt x="917041" y="1016330"/>
                </a:lnTo>
                <a:lnTo>
                  <a:pt x="929513" y="1007922"/>
                </a:lnTo>
                <a:lnTo>
                  <a:pt x="937920" y="995464"/>
                </a:lnTo>
                <a:lnTo>
                  <a:pt x="941006" y="980211"/>
                </a:lnTo>
                <a:lnTo>
                  <a:pt x="980211" y="980211"/>
                </a:lnTo>
                <a:lnTo>
                  <a:pt x="980211" y="915403"/>
                </a:lnTo>
                <a:lnTo>
                  <a:pt x="975880" y="918311"/>
                </a:lnTo>
                <a:lnTo>
                  <a:pt x="960615" y="921397"/>
                </a:lnTo>
                <a:lnTo>
                  <a:pt x="945349" y="918311"/>
                </a:lnTo>
                <a:lnTo>
                  <a:pt x="932878" y="909916"/>
                </a:lnTo>
                <a:lnTo>
                  <a:pt x="924483" y="897458"/>
                </a:lnTo>
                <a:lnTo>
                  <a:pt x="921397" y="882192"/>
                </a:lnTo>
                <a:lnTo>
                  <a:pt x="924483" y="866927"/>
                </a:lnTo>
                <a:lnTo>
                  <a:pt x="932878" y="854456"/>
                </a:lnTo>
                <a:lnTo>
                  <a:pt x="945349" y="846061"/>
                </a:lnTo>
                <a:lnTo>
                  <a:pt x="960615" y="842975"/>
                </a:lnTo>
                <a:lnTo>
                  <a:pt x="975880" y="846061"/>
                </a:lnTo>
                <a:lnTo>
                  <a:pt x="988339" y="854456"/>
                </a:lnTo>
                <a:lnTo>
                  <a:pt x="996734" y="866927"/>
                </a:lnTo>
                <a:lnTo>
                  <a:pt x="999820" y="882192"/>
                </a:lnTo>
                <a:lnTo>
                  <a:pt x="999820" y="784161"/>
                </a:lnTo>
                <a:lnTo>
                  <a:pt x="842987" y="784161"/>
                </a:lnTo>
                <a:lnTo>
                  <a:pt x="842987" y="882192"/>
                </a:lnTo>
                <a:lnTo>
                  <a:pt x="839901" y="897458"/>
                </a:lnTo>
                <a:lnTo>
                  <a:pt x="831507" y="909916"/>
                </a:lnTo>
                <a:lnTo>
                  <a:pt x="819035" y="918311"/>
                </a:lnTo>
                <a:lnTo>
                  <a:pt x="803783" y="921397"/>
                </a:lnTo>
                <a:lnTo>
                  <a:pt x="788517" y="918311"/>
                </a:lnTo>
                <a:lnTo>
                  <a:pt x="776046" y="909916"/>
                </a:lnTo>
                <a:lnTo>
                  <a:pt x="767651" y="897458"/>
                </a:lnTo>
                <a:lnTo>
                  <a:pt x="764565" y="882192"/>
                </a:lnTo>
                <a:lnTo>
                  <a:pt x="767651" y="866927"/>
                </a:lnTo>
                <a:lnTo>
                  <a:pt x="776046" y="854456"/>
                </a:lnTo>
                <a:lnTo>
                  <a:pt x="788517" y="846061"/>
                </a:lnTo>
                <a:lnTo>
                  <a:pt x="803783" y="842975"/>
                </a:lnTo>
                <a:lnTo>
                  <a:pt x="819035" y="846061"/>
                </a:lnTo>
                <a:lnTo>
                  <a:pt x="831507" y="854456"/>
                </a:lnTo>
                <a:lnTo>
                  <a:pt x="839901" y="866927"/>
                </a:lnTo>
                <a:lnTo>
                  <a:pt x="842987" y="882192"/>
                </a:lnTo>
                <a:lnTo>
                  <a:pt x="842987" y="784161"/>
                </a:lnTo>
                <a:lnTo>
                  <a:pt x="764565" y="784161"/>
                </a:lnTo>
                <a:lnTo>
                  <a:pt x="752005" y="782789"/>
                </a:lnTo>
                <a:lnTo>
                  <a:pt x="740410" y="778878"/>
                </a:lnTo>
                <a:lnTo>
                  <a:pt x="730046" y="772731"/>
                </a:lnTo>
                <a:lnTo>
                  <a:pt x="721144" y="764667"/>
                </a:lnTo>
                <a:lnTo>
                  <a:pt x="714705" y="773201"/>
                </a:lnTo>
                <a:lnTo>
                  <a:pt x="709866" y="782688"/>
                </a:lnTo>
                <a:lnTo>
                  <a:pt x="706818" y="792937"/>
                </a:lnTo>
                <a:lnTo>
                  <a:pt x="705751" y="803770"/>
                </a:lnTo>
                <a:lnTo>
                  <a:pt x="705751" y="999820"/>
                </a:lnTo>
                <a:lnTo>
                  <a:pt x="712762" y="1043139"/>
                </a:lnTo>
                <a:lnTo>
                  <a:pt x="732269" y="1080795"/>
                </a:lnTo>
                <a:lnTo>
                  <a:pt x="761987" y="1110526"/>
                </a:lnTo>
                <a:lnTo>
                  <a:pt x="799655" y="1130033"/>
                </a:lnTo>
                <a:lnTo>
                  <a:pt x="820902" y="1133475"/>
                </a:lnTo>
                <a:lnTo>
                  <a:pt x="943483" y="1133475"/>
                </a:lnTo>
                <a:lnTo>
                  <a:pt x="964730" y="1130033"/>
                </a:lnTo>
                <a:lnTo>
                  <a:pt x="1002398" y="1110526"/>
                </a:lnTo>
                <a:lnTo>
                  <a:pt x="1032116" y="1080795"/>
                </a:lnTo>
                <a:lnTo>
                  <a:pt x="1043597" y="1058621"/>
                </a:lnTo>
                <a:lnTo>
                  <a:pt x="1051623" y="1043139"/>
                </a:lnTo>
                <a:lnTo>
                  <a:pt x="1058633" y="999820"/>
                </a:lnTo>
                <a:lnTo>
                  <a:pt x="1058633" y="980211"/>
                </a:lnTo>
                <a:lnTo>
                  <a:pt x="1058633" y="921397"/>
                </a:lnTo>
                <a:lnTo>
                  <a:pt x="1058633" y="842975"/>
                </a:lnTo>
                <a:lnTo>
                  <a:pt x="1058633" y="803770"/>
                </a:lnTo>
                <a:close/>
              </a:path>
              <a:path w="1133475" h="1133475">
                <a:moveTo>
                  <a:pt x="1078293" y="645566"/>
                </a:moveTo>
                <a:lnTo>
                  <a:pt x="1060996" y="605205"/>
                </a:lnTo>
                <a:lnTo>
                  <a:pt x="1019429" y="588124"/>
                </a:lnTo>
                <a:lnTo>
                  <a:pt x="1011885" y="588645"/>
                </a:lnTo>
                <a:lnTo>
                  <a:pt x="1004468" y="590194"/>
                </a:lnTo>
                <a:lnTo>
                  <a:pt x="997254" y="592734"/>
                </a:lnTo>
                <a:lnTo>
                  <a:pt x="990079" y="596341"/>
                </a:lnTo>
                <a:lnTo>
                  <a:pt x="980211" y="602081"/>
                </a:lnTo>
                <a:lnTo>
                  <a:pt x="970356" y="596341"/>
                </a:lnTo>
                <a:lnTo>
                  <a:pt x="950912" y="589140"/>
                </a:lnTo>
                <a:lnTo>
                  <a:pt x="931151" y="589089"/>
                </a:lnTo>
                <a:lnTo>
                  <a:pt x="912634" y="595693"/>
                </a:lnTo>
                <a:lnTo>
                  <a:pt x="896950" y="608469"/>
                </a:lnTo>
                <a:lnTo>
                  <a:pt x="882192" y="625348"/>
                </a:lnTo>
                <a:lnTo>
                  <a:pt x="867435" y="608469"/>
                </a:lnTo>
                <a:lnTo>
                  <a:pt x="859586" y="602081"/>
                </a:lnTo>
                <a:lnTo>
                  <a:pt x="851750" y="595693"/>
                </a:lnTo>
                <a:lnTo>
                  <a:pt x="833234" y="589089"/>
                </a:lnTo>
                <a:lnTo>
                  <a:pt x="813473" y="589140"/>
                </a:lnTo>
                <a:lnTo>
                  <a:pt x="794029" y="596341"/>
                </a:lnTo>
                <a:lnTo>
                  <a:pt x="784174" y="602081"/>
                </a:lnTo>
                <a:lnTo>
                  <a:pt x="774306" y="596341"/>
                </a:lnTo>
                <a:lnTo>
                  <a:pt x="767207" y="592759"/>
                </a:lnTo>
                <a:lnTo>
                  <a:pt x="759929" y="590194"/>
                </a:lnTo>
                <a:lnTo>
                  <a:pt x="752500" y="588645"/>
                </a:lnTo>
                <a:lnTo>
                  <a:pt x="744969" y="588124"/>
                </a:lnTo>
                <a:lnTo>
                  <a:pt x="722096" y="592759"/>
                </a:lnTo>
                <a:lnTo>
                  <a:pt x="703402" y="605370"/>
                </a:lnTo>
                <a:lnTo>
                  <a:pt x="690778" y="624065"/>
                </a:lnTo>
                <a:lnTo>
                  <a:pt x="686181" y="646760"/>
                </a:lnTo>
                <a:lnTo>
                  <a:pt x="686333" y="646760"/>
                </a:lnTo>
                <a:lnTo>
                  <a:pt x="1078242" y="646760"/>
                </a:lnTo>
                <a:lnTo>
                  <a:pt x="1078293" y="645566"/>
                </a:lnTo>
                <a:close/>
              </a:path>
              <a:path w="1133475" h="1133475">
                <a:moveTo>
                  <a:pt x="1133475" y="885825"/>
                </a:moveTo>
                <a:lnTo>
                  <a:pt x="1125550" y="874077"/>
                </a:lnTo>
                <a:lnTo>
                  <a:pt x="1113091" y="865670"/>
                </a:lnTo>
                <a:lnTo>
                  <a:pt x="1097838" y="862584"/>
                </a:lnTo>
                <a:lnTo>
                  <a:pt x="1097838" y="941006"/>
                </a:lnTo>
                <a:lnTo>
                  <a:pt x="1113091" y="937920"/>
                </a:lnTo>
                <a:lnTo>
                  <a:pt x="1125550" y="929500"/>
                </a:lnTo>
                <a:lnTo>
                  <a:pt x="1133475" y="917765"/>
                </a:lnTo>
                <a:lnTo>
                  <a:pt x="1133475" y="885825"/>
                </a:lnTo>
                <a:close/>
              </a:path>
              <a:path w="1133475" h="1133475">
                <a:moveTo>
                  <a:pt x="1133475" y="705573"/>
                </a:moveTo>
                <a:lnTo>
                  <a:pt x="1124673" y="689444"/>
                </a:lnTo>
                <a:lnTo>
                  <a:pt x="1110653" y="676516"/>
                </a:lnTo>
                <a:lnTo>
                  <a:pt x="1092720" y="668604"/>
                </a:lnTo>
                <a:lnTo>
                  <a:pt x="1084630" y="666546"/>
                </a:lnTo>
                <a:lnTo>
                  <a:pt x="1077468" y="664718"/>
                </a:lnTo>
                <a:lnTo>
                  <a:pt x="1078230" y="646938"/>
                </a:lnTo>
                <a:lnTo>
                  <a:pt x="686333" y="646938"/>
                </a:lnTo>
                <a:lnTo>
                  <a:pt x="686892" y="664718"/>
                </a:lnTo>
                <a:lnTo>
                  <a:pt x="671639" y="668604"/>
                </a:lnTo>
                <a:lnTo>
                  <a:pt x="653719" y="676516"/>
                </a:lnTo>
                <a:lnTo>
                  <a:pt x="639711" y="689444"/>
                </a:lnTo>
                <a:lnTo>
                  <a:pt x="630593" y="706145"/>
                </a:lnTo>
                <a:lnTo>
                  <a:pt x="627341" y="725360"/>
                </a:lnTo>
                <a:lnTo>
                  <a:pt x="627862" y="732713"/>
                </a:lnTo>
                <a:lnTo>
                  <a:pt x="629437" y="740003"/>
                </a:lnTo>
                <a:lnTo>
                  <a:pt x="632028" y="747204"/>
                </a:lnTo>
                <a:lnTo>
                  <a:pt x="635660" y="754291"/>
                </a:lnTo>
                <a:lnTo>
                  <a:pt x="641515" y="764247"/>
                </a:lnTo>
                <a:lnTo>
                  <a:pt x="635685" y="774192"/>
                </a:lnTo>
                <a:lnTo>
                  <a:pt x="632040" y="781342"/>
                </a:lnTo>
                <a:lnTo>
                  <a:pt x="629437" y="788682"/>
                </a:lnTo>
                <a:lnTo>
                  <a:pt x="627862" y="796163"/>
                </a:lnTo>
                <a:lnTo>
                  <a:pt x="627341" y="803770"/>
                </a:lnTo>
                <a:lnTo>
                  <a:pt x="627799" y="810793"/>
                </a:lnTo>
                <a:lnTo>
                  <a:pt x="629119" y="817651"/>
                </a:lnTo>
                <a:lnTo>
                  <a:pt x="631228" y="824268"/>
                </a:lnTo>
                <a:lnTo>
                  <a:pt x="634085" y="830605"/>
                </a:lnTo>
                <a:lnTo>
                  <a:pt x="641705" y="827557"/>
                </a:lnTo>
                <a:lnTo>
                  <a:pt x="649681" y="825284"/>
                </a:lnTo>
                <a:lnTo>
                  <a:pt x="657974" y="823861"/>
                </a:lnTo>
                <a:lnTo>
                  <a:pt x="666546" y="823379"/>
                </a:lnTo>
                <a:lnTo>
                  <a:pt x="666546" y="803770"/>
                </a:lnTo>
                <a:lnTo>
                  <a:pt x="669239" y="780999"/>
                </a:lnTo>
                <a:lnTo>
                  <a:pt x="676986" y="759815"/>
                </a:lnTo>
                <a:lnTo>
                  <a:pt x="689317" y="741006"/>
                </a:lnTo>
                <a:lnTo>
                  <a:pt x="705751" y="725373"/>
                </a:lnTo>
                <a:lnTo>
                  <a:pt x="710387" y="702487"/>
                </a:lnTo>
                <a:lnTo>
                  <a:pt x="722998" y="683793"/>
                </a:lnTo>
                <a:lnTo>
                  <a:pt x="741705" y="671169"/>
                </a:lnTo>
                <a:lnTo>
                  <a:pt x="764565" y="666546"/>
                </a:lnTo>
                <a:lnTo>
                  <a:pt x="784174" y="666546"/>
                </a:lnTo>
                <a:lnTo>
                  <a:pt x="784174" y="705751"/>
                </a:lnTo>
                <a:lnTo>
                  <a:pt x="764565" y="705751"/>
                </a:lnTo>
                <a:lnTo>
                  <a:pt x="756945" y="707288"/>
                </a:lnTo>
                <a:lnTo>
                  <a:pt x="750709" y="711492"/>
                </a:lnTo>
                <a:lnTo>
                  <a:pt x="746506" y="717727"/>
                </a:lnTo>
                <a:lnTo>
                  <a:pt x="744969" y="725360"/>
                </a:lnTo>
                <a:lnTo>
                  <a:pt x="746506" y="732980"/>
                </a:lnTo>
                <a:lnTo>
                  <a:pt x="750709" y="739216"/>
                </a:lnTo>
                <a:lnTo>
                  <a:pt x="756945" y="743419"/>
                </a:lnTo>
                <a:lnTo>
                  <a:pt x="764565" y="744956"/>
                </a:lnTo>
                <a:lnTo>
                  <a:pt x="999820" y="744956"/>
                </a:lnTo>
                <a:lnTo>
                  <a:pt x="1007440" y="743419"/>
                </a:lnTo>
                <a:lnTo>
                  <a:pt x="1013675" y="739216"/>
                </a:lnTo>
                <a:lnTo>
                  <a:pt x="1017879" y="732980"/>
                </a:lnTo>
                <a:lnTo>
                  <a:pt x="1019416" y="725373"/>
                </a:lnTo>
                <a:lnTo>
                  <a:pt x="1017879" y="717727"/>
                </a:lnTo>
                <a:lnTo>
                  <a:pt x="1013675" y="711492"/>
                </a:lnTo>
                <a:lnTo>
                  <a:pt x="1007440" y="707288"/>
                </a:lnTo>
                <a:lnTo>
                  <a:pt x="999820" y="705751"/>
                </a:lnTo>
                <a:lnTo>
                  <a:pt x="980211" y="705751"/>
                </a:lnTo>
                <a:lnTo>
                  <a:pt x="980211" y="666546"/>
                </a:lnTo>
                <a:lnTo>
                  <a:pt x="999820" y="666546"/>
                </a:lnTo>
                <a:lnTo>
                  <a:pt x="1022692" y="671169"/>
                </a:lnTo>
                <a:lnTo>
                  <a:pt x="1041387" y="683793"/>
                </a:lnTo>
                <a:lnTo>
                  <a:pt x="1053998" y="702487"/>
                </a:lnTo>
                <a:lnTo>
                  <a:pt x="1058633" y="725373"/>
                </a:lnTo>
                <a:lnTo>
                  <a:pt x="1075067" y="741006"/>
                </a:lnTo>
                <a:lnTo>
                  <a:pt x="1087399" y="759815"/>
                </a:lnTo>
                <a:lnTo>
                  <a:pt x="1095146" y="780999"/>
                </a:lnTo>
                <a:lnTo>
                  <a:pt x="1097838" y="803770"/>
                </a:lnTo>
                <a:lnTo>
                  <a:pt x="1097838" y="823379"/>
                </a:lnTo>
                <a:lnTo>
                  <a:pt x="1106411" y="823861"/>
                </a:lnTo>
                <a:lnTo>
                  <a:pt x="1114704" y="825284"/>
                </a:lnTo>
                <a:lnTo>
                  <a:pt x="1122680" y="827557"/>
                </a:lnTo>
                <a:lnTo>
                  <a:pt x="1130300" y="830605"/>
                </a:lnTo>
                <a:lnTo>
                  <a:pt x="1133157" y="824268"/>
                </a:lnTo>
                <a:lnTo>
                  <a:pt x="1133436" y="823379"/>
                </a:lnTo>
                <a:lnTo>
                  <a:pt x="1133475" y="784517"/>
                </a:lnTo>
                <a:lnTo>
                  <a:pt x="1132357" y="781354"/>
                </a:lnTo>
                <a:lnTo>
                  <a:pt x="1128725" y="774204"/>
                </a:lnTo>
                <a:lnTo>
                  <a:pt x="1122870" y="764235"/>
                </a:lnTo>
                <a:lnTo>
                  <a:pt x="1128699" y="754316"/>
                </a:lnTo>
                <a:lnTo>
                  <a:pt x="1132344" y="747217"/>
                </a:lnTo>
                <a:lnTo>
                  <a:pt x="1133475" y="744093"/>
                </a:lnTo>
                <a:lnTo>
                  <a:pt x="1133475" y="705573"/>
                </a:lnTo>
                <a:close/>
              </a:path>
              <a:path w="1133475" h="1133475">
                <a:moveTo>
                  <a:pt x="1133475" y="117627"/>
                </a:moveTo>
                <a:lnTo>
                  <a:pt x="980211" y="117627"/>
                </a:lnTo>
                <a:lnTo>
                  <a:pt x="980211" y="254850"/>
                </a:lnTo>
                <a:lnTo>
                  <a:pt x="974242" y="288556"/>
                </a:lnTo>
                <a:lnTo>
                  <a:pt x="957757" y="317220"/>
                </a:lnTo>
                <a:lnTo>
                  <a:pt x="932903" y="338709"/>
                </a:lnTo>
                <a:lnTo>
                  <a:pt x="901801" y="350888"/>
                </a:lnTo>
                <a:lnTo>
                  <a:pt x="901801" y="392087"/>
                </a:lnTo>
                <a:lnTo>
                  <a:pt x="901801" y="431292"/>
                </a:lnTo>
                <a:lnTo>
                  <a:pt x="901801" y="470496"/>
                </a:lnTo>
                <a:lnTo>
                  <a:pt x="862584" y="470496"/>
                </a:lnTo>
                <a:lnTo>
                  <a:pt x="862584" y="431292"/>
                </a:lnTo>
                <a:lnTo>
                  <a:pt x="901801" y="431292"/>
                </a:lnTo>
                <a:lnTo>
                  <a:pt x="901801" y="392087"/>
                </a:lnTo>
                <a:lnTo>
                  <a:pt x="862584" y="392087"/>
                </a:lnTo>
                <a:lnTo>
                  <a:pt x="862584" y="313664"/>
                </a:lnTo>
                <a:lnTo>
                  <a:pt x="882192" y="313664"/>
                </a:lnTo>
                <a:lnTo>
                  <a:pt x="905065" y="309041"/>
                </a:lnTo>
                <a:lnTo>
                  <a:pt x="913168" y="303568"/>
                </a:lnTo>
                <a:lnTo>
                  <a:pt x="923759" y="296418"/>
                </a:lnTo>
                <a:lnTo>
                  <a:pt x="936371" y="277723"/>
                </a:lnTo>
                <a:lnTo>
                  <a:pt x="937044" y="274459"/>
                </a:lnTo>
                <a:lnTo>
                  <a:pt x="941006" y="254850"/>
                </a:lnTo>
                <a:lnTo>
                  <a:pt x="936371" y="231978"/>
                </a:lnTo>
                <a:lnTo>
                  <a:pt x="923759" y="213283"/>
                </a:lnTo>
                <a:lnTo>
                  <a:pt x="905065" y="200672"/>
                </a:lnTo>
                <a:lnTo>
                  <a:pt x="882192" y="196037"/>
                </a:lnTo>
                <a:lnTo>
                  <a:pt x="859320" y="200672"/>
                </a:lnTo>
                <a:lnTo>
                  <a:pt x="840625" y="213283"/>
                </a:lnTo>
                <a:lnTo>
                  <a:pt x="828014" y="231978"/>
                </a:lnTo>
                <a:lnTo>
                  <a:pt x="823379" y="254850"/>
                </a:lnTo>
                <a:lnTo>
                  <a:pt x="823379" y="274459"/>
                </a:lnTo>
                <a:lnTo>
                  <a:pt x="784174" y="274459"/>
                </a:lnTo>
                <a:lnTo>
                  <a:pt x="784174" y="254850"/>
                </a:lnTo>
                <a:lnTo>
                  <a:pt x="791883" y="216738"/>
                </a:lnTo>
                <a:lnTo>
                  <a:pt x="812914" y="185572"/>
                </a:lnTo>
                <a:lnTo>
                  <a:pt x="844080" y="164541"/>
                </a:lnTo>
                <a:lnTo>
                  <a:pt x="882192" y="156832"/>
                </a:lnTo>
                <a:lnTo>
                  <a:pt x="920305" y="164541"/>
                </a:lnTo>
                <a:lnTo>
                  <a:pt x="951471" y="185572"/>
                </a:lnTo>
                <a:lnTo>
                  <a:pt x="972502" y="216738"/>
                </a:lnTo>
                <a:lnTo>
                  <a:pt x="980211" y="254850"/>
                </a:lnTo>
                <a:lnTo>
                  <a:pt x="980211" y="117627"/>
                </a:lnTo>
                <a:lnTo>
                  <a:pt x="744969" y="117627"/>
                </a:lnTo>
                <a:lnTo>
                  <a:pt x="744969" y="196037"/>
                </a:lnTo>
                <a:lnTo>
                  <a:pt x="710514" y="196037"/>
                </a:lnTo>
                <a:lnTo>
                  <a:pt x="734872" y="220383"/>
                </a:lnTo>
                <a:lnTo>
                  <a:pt x="651687" y="303568"/>
                </a:lnTo>
                <a:lnTo>
                  <a:pt x="627341" y="279196"/>
                </a:lnTo>
                <a:lnTo>
                  <a:pt x="627341" y="470496"/>
                </a:lnTo>
                <a:lnTo>
                  <a:pt x="835494" y="470496"/>
                </a:lnTo>
                <a:lnTo>
                  <a:pt x="871347" y="542213"/>
                </a:lnTo>
                <a:lnTo>
                  <a:pt x="875906" y="546862"/>
                </a:lnTo>
                <a:lnTo>
                  <a:pt x="882192" y="548411"/>
                </a:lnTo>
                <a:lnTo>
                  <a:pt x="888479" y="546862"/>
                </a:lnTo>
                <a:lnTo>
                  <a:pt x="893013" y="542213"/>
                </a:lnTo>
                <a:lnTo>
                  <a:pt x="928890" y="470496"/>
                </a:lnTo>
                <a:lnTo>
                  <a:pt x="1133475" y="470496"/>
                </a:lnTo>
                <a:lnTo>
                  <a:pt x="1133475" y="431292"/>
                </a:lnTo>
                <a:lnTo>
                  <a:pt x="1133475" y="392087"/>
                </a:lnTo>
                <a:lnTo>
                  <a:pt x="1133475" y="156832"/>
                </a:lnTo>
                <a:lnTo>
                  <a:pt x="1133475" y="117627"/>
                </a:lnTo>
                <a:close/>
              </a:path>
            </a:pathLst>
          </a:custGeom>
          <a:solidFill>
            <a:srgbClr val="041C40"/>
          </a:solidFill>
        </p:spPr>
        <p:txBody>
          <a:bodyPr wrap="square" lIns="0" tIns="0" rIns="0" bIns="0" rtlCol="0"/>
          <a:lstStyle/>
          <a:p>
            <a:endParaRPr/>
          </a:p>
        </p:txBody>
      </p:sp>
      <p:grpSp>
        <p:nvGrpSpPr>
          <p:cNvPr id="8" name="object 8"/>
          <p:cNvGrpSpPr/>
          <p:nvPr/>
        </p:nvGrpSpPr>
        <p:grpSpPr>
          <a:xfrm>
            <a:off x="12557658" y="6366639"/>
            <a:ext cx="1276350" cy="955675"/>
            <a:chOff x="12557658" y="6366639"/>
            <a:chExt cx="1276350" cy="955675"/>
          </a:xfrm>
        </p:grpSpPr>
        <p:sp>
          <p:nvSpPr>
            <p:cNvPr id="9" name="object 9"/>
            <p:cNvSpPr/>
            <p:nvPr/>
          </p:nvSpPr>
          <p:spPr>
            <a:xfrm>
              <a:off x="12557658" y="6533649"/>
              <a:ext cx="1276350" cy="788670"/>
            </a:xfrm>
            <a:custGeom>
              <a:avLst/>
              <a:gdLst/>
              <a:ahLst/>
              <a:cxnLst/>
              <a:rect l="l" t="t" r="r" b="b"/>
              <a:pathLst>
                <a:path w="1276350" h="788670">
                  <a:moveTo>
                    <a:pt x="603998" y="22860"/>
                  </a:moveTo>
                  <a:lnTo>
                    <a:pt x="511099" y="22860"/>
                  </a:lnTo>
                  <a:lnTo>
                    <a:pt x="516048" y="19050"/>
                  </a:lnTo>
                  <a:lnTo>
                    <a:pt x="527441" y="13970"/>
                  </a:lnTo>
                  <a:lnTo>
                    <a:pt x="543807" y="5080"/>
                  </a:lnTo>
                  <a:lnTo>
                    <a:pt x="551942" y="1270"/>
                  </a:lnTo>
                  <a:lnTo>
                    <a:pt x="557918" y="0"/>
                  </a:lnTo>
                  <a:lnTo>
                    <a:pt x="563365" y="0"/>
                  </a:lnTo>
                  <a:lnTo>
                    <a:pt x="568680" y="1270"/>
                  </a:lnTo>
                  <a:lnTo>
                    <a:pt x="574258" y="5080"/>
                  </a:lnTo>
                  <a:lnTo>
                    <a:pt x="603998" y="22860"/>
                  </a:lnTo>
                  <a:close/>
                </a:path>
                <a:path w="1276350" h="788670">
                  <a:moveTo>
                    <a:pt x="1086478" y="66040"/>
                  </a:moveTo>
                  <a:lnTo>
                    <a:pt x="865242" y="66040"/>
                  </a:lnTo>
                  <a:lnTo>
                    <a:pt x="904276" y="62230"/>
                  </a:lnTo>
                  <a:lnTo>
                    <a:pt x="939903" y="44450"/>
                  </a:lnTo>
                  <a:lnTo>
                    <a:pt x="967910" y="10160"/>
                  </a:lnTo>
                  <a:lnTo>
                    <a:pt x="973179" y="0"/>
                  </a:lnTo>
                  <a:lnTo>
                    <a:pt x="977674" y="0"/>
                  </a:lnTo>
                  <a:lnTo>
                    <a:pt x="986251" y="2540"/>
                  </a:lnTo>
                  <a:lnTo>
                    <a:pt x="997148" y="7620"/>
                  </a:lnTo>
                  <a:lnTo>
                    <a:pt x="1008092" y="11430"/>
                  </a:lnTo>
                  <a:lnTo>
                    <a:pt x="1030002" y="20320"/>
                  </a:lnTo>
                  <a:lnTo>
                    <a:pt x="1071459" y="44450"/>
                  </a:lnTo>
                  <a:lnTo>
                    <a:pt x="1077741" y="50800"/>
                  </a:lnTo>
                  <a:lnTo>
                    <a:pt x="1085067" y="60960"/>
                  </a:lnTo>
                  <a:lnTo>
                    <a:pt x="1086478" y="66040"/>
                  </a:lnTo>
                  <a:close/>
                </a:path>
                <a:path w="1276350" h="788670">
                  <a:moveTo>
                    <a:pt x="228343" y="106680"/>
                  </a:moveTo>
                  <a:lnTo>
                    <a:pt x="220984" y="106680"/>
                  </a:lnTo>
                  <a:lnTo>
                    <a:pt x="213192" y="104140"/>
                  </a:lnTo>
                  <a:lnTo>
                    <a:pt x="198381" y="93980"/>
                  </a:lnTo>
                  <a:lnTo>
                    <a:pt x="192511" y="80010"/>
                  </a:lnTo>
                  <a:lnTo>
                    <a:pt x="195774" y="62230"/>
                  </a:lnTo>
                  <a:lnTo>
                    <a:pt x="223570" y="35560"/>
                  </a:lnTo>
                  <a:lnTo>
                    <a:pt x="273517" y="10160"/>
                  </a:lnTo>
                  <a:lnTo>
                    <a:pt x="298361" y="1270"/>
                  </a:lnTo>
                  <a:lnTo>
                    <a:pt x="304117" y="2540"/>
                  </a:lnTo>
                  <a:lnTo>
                    <a:pt x="308896" y="5080"/>
                  </a:lnTo>
                  <a:lnTo>
                    <a:pt x="313406" y="12700"/>
                  </a:lnTo>
                  <a:lnTo>
                    <a:pt x="346476" y="48260"/>
                  </a:lnTo>
                  <a:lnTo>
                    <a:pt x="389542" y="64770"/>
                  </a:lnTo>
                  <a:lnTo>
                    <a:pt x="861419" y="64770"/>
                  </a:lnTo>
                  <a:lnTo>
                    <a:pt x="865242" y="66040"/>
                  </a:lnTo>
                  <a:lnTo>
                    <a:pt x="1086478" y="66040"/>
                  </a:lnTo>
                  <a:lnTo>
                    <a:pt x="1088241" y="72390"/>
                  </a:lnTo>
                  <a:lnTo>
                    <a:pt x="1088126" y="73660"/>
                  </a:lnTo>
                  <a:lnTo>
                    <a:pt x="999203" y="73660"/>
                  </a:lnTo>
                  <a:lnTo>
                    <a:pt x="993401" y="77470"/>
                  </a:lnTo>
                  <a:lnTo>
                    <a:pt x="278672" y="77470"/>
                  </a:lnTo>
                  <a:lnTo>
                    <a:pt x="259238" y="90170"/>
                  </a:lnTo>
                  <a:lnTo>
                    <a:pt x="250611" y="95250"/>
                  </a:lnTo>
                  <a:lnTo>
                    <a:pt x="242324" y="101600"/>
                  </a:lnTo>
                  <a:lnTo>
                    <a:pt x="228343" y="106680"/>
                  </a:lnTo>
                  <a:close/>
                </a:path>
                <a:path w="1276350" h="788670">
                  <a:moveTo>
                    <a:pt x="801020" y="30480"/>
                  </a:moveTo>
                  <a:lnTo>
                    <a:pt x="636850" y="30480"/>
                  </a:lnTo>
                  <a:lnTo>
                    <a:pt x="669892" y="25400"/>
                  </a:lnTo>
                  <a:lnTo>
                    <a:pt x="700202" y="8890"/>
                  </a:lnTo>
                  <a:lnTo>
                    <a:pt x="709706" y="3810"/>
                  </a:lnTo>
                  <a:lnTo>
                    <a:pt x="718531" y="1270"/>
                  </a:lnTo>
                  <a:lnTo>
                    <a:pt x="727369" y="2540"/>
                  </a:lnTo>
                  <a:lnTo>
                    <a:pt x="736910" y="5080"/>
                  </a:lnTo>
                  <a:lnTo>
                    <a:pt x="747684" y="11430"/>
                  </a:lnTo>
                  <a:lnTo>
                    <a:pt x="758491" y="16510"/>
                  </a:lnTo>
                  <a:lnTo>
                    <a:pt x="770136" y="20320"/>
                  </a:lnTo>
                  <a:lnTo>
                    <a:pt x="790906" y="20320"/>
                  </a:lnTo>
                  <a:lnTo>
                    <a:pt x="793800" y="24130"/>
                  </a:lnTo>
                  <a:lnTo>
                    <a:pt x="801020" y="30480"/>
                  </a:lnTo>
                  <a:close/>
                </a:path>
                <a:path w="1276350" h="788670">
                  <a:moveTo>
                    <a:pt x="790906" y="20320"/>
                  </a:moveTo>
                  <a:lnTo>
                    <a:pt x="770136" y="20320"/>
                  </a:lnTo>
                  <a:lnTo>
                    <a:pt x="783423" y="16510"/>
                  </a:lnTo>
                  <a:lnTo>
                    <a:pt x="788891" y="12700"/>
                  </a:lnTo>
                  <a:lnTo>
                    <a:pt x="790906" y="20320"/>
                  </a:lnTo>
                  <a:close/>
                </a:path>
                <a:path w="1276350" h="788670">
                  <a:moveTo>
                    <a:pt x="861419" y="64770"/>
                  </a:moveTo>
                  <a:lnTo>
                    <a:pt x="389542" y="64770"/>
                  </a:lnTo>
                  <a:lnTo>
                    <a:pt x="435456" y="60960"/>
                  </a:lnTo>
                  <a:lnTo>
                    <a:pt x="477072" y="34290"/>
                  </a:lnTo>
                  <a:lnTo>
                    <a:pt x="483347" y="26670"/>
                  </a:lnTo>
                  <a:lnTo>
                    <a:pt x="489892" y="19050"/>
                  </a:lnTo>
                  <a:lnTo>
                    <a:pt x="498281" y="16510"/>
                  </a:lnTo>
                  <a:lnTo>
                    <a:pt x="510085" y="21590"/>
                  </a:lnTo>
                  <a:lnTo>
                    <a:pt x="511099" y="22860"/>
                  </a:lnTo>
                  <a:lnTo>
                    <a:pt x="603998" y="22860"/>
                  </a:lnTo>
                  <a:lnTo>
                    <a:pt x="636850" y="30480"/>
                  </a:lnTo>
                  <a:lnTo>
                    <a:pt x="801020" y="30480"/>
                  </a:lnTo>
                  <a:lnTo>
                    <a:pt x="827013" y="53340"/>
                  </a:lnTo>
                  <a:lnTo>
                    <a:pt x="861419" y="64770"/>
                  </a:lnTo>
                  <a:close/>
                </a:path>
                <a:path w="1276350" h="788670">
                  <a:moveTo>
                    <a:pt x="1218721" y="114300"/>
                  </a:moveTo>
                  <a:lnTo>
                    <a:pt x="1065008" y="114300"/>
                  </a:lnTo>
                  <a:lnTo>
                    <a:pt x="1078866" y="109220"/>
                  </a:lnTo>
                  <a:lnTo>
                    <a:pt x="1088559" y="96520"/>
                  </a:lnTo>
                  <a:lnTo>
                    <a:pt x="1093602" y="88900"/>
                  </a:lnTo>
                  <a:lnTo>
                    <a:pt x="1099560" y="85090"/>
                  </a:lnTo>
                  <a:lnTo>
                    <a:pt x="1106364" y="82550"/>
                  </a:lnTo>
                  <a:lnTo>
                    <a:pt x="1113943" y="82550"/>
                  </a:lnTo>
                  <a:lnTo>
                    <a:pt x="1139269" y="77470"/>
                  </a:lnTo>
                  <a:lnTo>
                    <a:pt x="1162949" y="69850"/>
                  </a:lnTo>
                  <a:lnTo>
                    <a:pt x="1185289" y="58420"/>
                  </a:lnTo>
                  <a:lnTo>
                    <a:pt x="1206593" y="44450"/>
                  </a:lnTo>
                  <a:lnTo>
                    <a:pt x="1210768" y="41910"/>
                  </a:lnTo>
                  <a:lnTo>
                    <a:pt x="1236325" y="25400"/>
                  </a:lnTo>
                  <a:lnTo>
                    <a:pt x="1240821" y="22860"/>
                  </a:lnTo>
                  <a:lnTo>
                    <a:pt x="1254279" y="22860"/>
                  </a:lnTo>
                  <a:lnTo>
                    <a:pt x="1262200" y="26670"/>
                  </a:lnTo>
                  <a:lnTo>
                    <a:pt x="1268830" y="31750"/>
                  </a:lnTo>
                  <a:lnTo>
                    <a:pt x="1274588" y="38100"/>
                  </a:lnTo>
                  <a:lnTo>
                    <a:pt x="1276003" y="39370"/>
                  </a:lnTo>
                  <a:lnTo>
                    <a:pt x="1276003" y="71120"/>
                  </a:lnTo>
                  <a:lnTo>
                    <a:pt x="1268956" y="80010"/>
                  </a:lnTo>
                  <a:lnTo>
                    <a:pt x="1255955" y="90170"/>
                  </a:lnTo>
                  <a:lnTo>
                    <a:pt x="1242166" y="99060"/>
                  </a:lnTo>
                  <a:lnTo>
                    <a:pt x="1228869" y="109220"/>
                  </a:lnTo>
                  <a:lnTo>
                    <a:pt x="1218721" y="114300"/>
                  </a:lnTo>
                  <a:close/>
                </a:path>
                <a:path w="1276350" h="788670">
                  <a:moveTo>
                    <a:pt x="208377" y="147320"/>
                  </a:moveTo>
                  <a:lnTo>
                    <a:pt x="162349" y="147320"/>
                  </a:lnTo>
                  <a:lnTo>
                    <a:pt x="125200" y="140970"/>
                  </a:lnTo>
                  <a:lnTo>
                    <a:pt x="89447" y="128270"/>
                  </a:lnTo>
                  <a:lnTo>
                    <a:pt x="54902" y="111760"/>
                  </a:lnTo>
                  <a:lnTo>
                    <a:pt x="54088" y="110490"/>
                  </a:lnTo>
                  <a:lnTo>
                    <a:pt x="51927" y="110490"/>
                  </a:lnTo>
                  <a:lnTo>
                    <a:pt x="49073" y="106680"/>
                  </a:lnTo>
                  <a:lnTo>
                    <a:pt x="44978" y="104140"/>
                  </a:lnTo>
                  <a:lnTo>
                    <a:pt x="40416" y="102870"/>
                  </a:lnTo>
                  <a:lnTo>
                    <a:pt x="40616" y="102870"/>
                  </a:lnTo>
                  <a:lnTo>
                    <a:pt x="38055" y="99060"/>
                  </a:lnTo>
                  <a:lnTo>
                    <a:pt x="33960" y="96520"/>
                  </a:lnTo>
                  <a:lnTo>
                    <a:pt x="29625" y="95250"/>
                  </a:lnTo>
                  <a:lnTo>
                    <a:pt x="29878" y="95250"/>
                  </a:lnTo>
                  <a:lnTo>
                    <a:pt x="13868" y="82550"/>
                  </a:lnTo>
                  <a:lnTo>
                    <a:pt x="6439" y="74930"/>
                  </a:lnTo>
                  <a:lnTo>
                    <a:pt x="0" y="67310"/>
                  </a:lnTo>
                  <a:lnTo>
                    <a:pt x="0" y="44450"/>
                  </a:lnTo>
                  <a:lnTo>
                    <a:pt x="9816" y="33020"/>
                  </a:lnTo>
                  <a:lnTo>
                    <a:pt x="21316" y="25400"/>
                  </a:lnTo>
                  <a:lnTo>
                    <a:pt x="34650" y="24130"/>
                  </a:lnTo>
                  <a:lnTo>
                    <a:pt x="49966" y="26670"/>
                  </a:lnTo>
                  <a:lnTo>
                    <a:pt x="54981" y="33020"/>
                  </a:lnTo>
                  <a:lnTo>
                    <a:pt x="60671" y="36830"/>
                  </a:lnTo>
                  <a:lnTo>
                    <a:pt x="66871" y="40640"/>
                  </a:lnTo>
                  <a:lnTo>
                    <a:pt x="73416" y="44450"/>
                  </a:lnTo>
                  <a:lnTo>
                    <a:pt x="95118" y="59690"/>
                  </a:lnTo>
                  <a:lnTo>
                    <a:pt x="117914" y="71120"/>
                  </a:lnTo>
                  <a:lnTo>
                    <a:pt x="142110" y="78740"/>
                  </a:lnTo>
                  <a:lnTo>
                    <a:pt x="168014" y="82550"/>
                  </a:lnTo>
                  <a:lnTo>
                    <a:pt x="175814" y="82550"/>
                  </a:lnTo>
                  <a:lnTo>
                    <a:pt x="182231" y="85090"/>
                  </a:lnTo>
                  <a:lnTo>
                    <a:pt x="187306" y="90170"/>
                  </a:lnTo>
                  <a:lnTo>
                    <a:pt x="191077" y="96520"/>
                  </a:lnTo>
                  <a:lnTo>
                    <a:pt x="193771" y="104140"/>
                  </a:lnTo>
                  <a:lnTo>
                    <a:pt x="201067" y="107950"/>
                  </a:lnTo>
                  <a:lnTo>
                    <a:pt x="208830" y="111760"/>
                  </a:lnTo>
                  <a:lnTo>
                    <a:pt x="226532" y="114300"/>
                  </a:lnTo>
                  <a:lnTo>
                    <a:pt x="500440" y="114300"/>
                  </a:lnTo>
                  <a:lnTo>
                    <a:pt x="498624" y="116840"/>
                  </a:lnTo>
                  <a:lnTo>
                    <a:pt x="491998" y="121920"/>
                  </a:lnTo>
                  <a:lnTo>
                    <a:pt x="487089" y="128270"/>
                  </a:lnTo>
                  <a:lnTo>
                    <a:pt x="486236" y="130810"/>
                  </a:lnTo>
                  <a:lnTo>
                    <a:pt x="485235" y="133350"/>
                  </a:lnTo>
                  <a:lnTo>
                    <a:pt x="484915" y="135890"/>
                  </a:lnTo>
                  <a:lnTo>
                    <a:pt x="484716" y="137160"/>
                  </a:lnTo>
                  <a:lnTo>
                    <a:pt x="243704" y="137160"/>
                  </a:lnTo>
                  <a:lnTo>
                    <a:pt x="231304" y="140970"/>
                  </a:lnTo>
                  <a:lnTo>
                    <a:pt x="213539" y="140970"/>
                  </a:lnTo>
                  <a:lnTo>
                    <a:pt x="208377" y="147320"/>
                  </a:lnTo>
                  <a:close/>
                </a:path>
                <a:path w="1276350" h="788670">
                  <a:moveTo>
                    <a:pt x="1062153" y="106680"/>
                  </a:moveTo>
                  <a:lnTo>
                    <a:pt x="1050332" y="106680"/>
                  </a:lnTo>
                  <a:lnTo>
                    <a:pt x="1038352" y="101600"/>
                  </a:lnTo>
                  <a:lnTo>
                    <a:pt x="1031069" y="96520"/>
                  </a:lnTo>
                  <a:lnTo>
                    <a:pt x="1023873" y="92710"/>
                  </a:lnTo>
                  <a:lnTo>
                    <a:pt x="1016627" y="87630"/>
                  </a:lnTo>
                  <a:lnTo>
                    <a:pt x="1009194" y="83820"/>
                  </a:lnTo>
                  <a:lnTo>
                    <a:pt x="1004232" y="80010"/>
                  </a:lnTo>
                  <a:lnTo>
                    <a:pt x="999203" y="73660"/>
                  </a:lnTo>
                  <a:lnTo>
                    <a:pt x="1088126" y="73660"/>
                  </a:lnTo>
                  <a:lnTo>
                    <a:pt x="1087205" y="83820"/>
                  </a:lnTo>
                  <a:lnTo>
                    <a:pt x="1081903" y="93980"/>
                  </a:lnTo>
                  <a:lnTo>
                    <a:pt x="1072962" y="101600"/>
                  </a:lnTo>
                  <a:lnTo>
                    <a:pt x="1062153" y="106680"/>
                  </a:lnTo>
                  <a:close/>
                </a:path>
                <a:path w="1276350" h="788670">
                  <a:moveTo>
                    <a:pt x="500440" y="114300"/>
                  </a:moveTo>
                  <a:lnTo>
                    <a:pt x="226532" y="114300"/>
                  </a:lnTo>
                  <a:lnTo>
                    <a:pt x="245807" y="107950"/>
                  </a:lnTo>
                  <a:lnTo>
                    <a:pt x="264055" y="96520"/>
                  </a:lnTo>
                  <a:lnTo>
                    <a:pt x="278672" y="77470"/>
                  </a:lnTo>
                  <a:lnTo>
                    <a:pt x="811794" y="77470"/>
                  </a:lnTo>
                  <a:lnTo>
                    <a:pt x="799449" y="80010"/>
                  </a:lnTo>
                  <a:lnTo>
                    <a:pt x="794464" y="82550"/>
                  </a:lnTo>
                  <a:lnTo>
                    <a:pt x="476859" y="82550"/>
                  </a:lnTo>
                  <a:lnTo>
                    <a:pt x="483622" y="87630"/>
                  </a:lnTo>
                  <a:lnTo>
                    <a:pt x="490663" y="91440"/>
                  </a:lnTo>
                  <a:lnTo>
                    <a:pt x="497040" y="96520"/>
                  </a:lnTo>
                  <a:lnTo>
                    <a:pt x="501815" y="102870"/>
                  </a:lnTo>
                  <a:lnTo>
                    <a:pt x="503165" y="110490"/>
                  </a:lnTo>
                  <a:lnTo>
                    <a:pt x="500440" y="114300"/>
                  </a:lnTo>
                  <a:close/>
                </a:path>
                <a:path w="1276350" h="788670">
                  <a:moveTo>
                    <a:pt x="895935" y="784860"/>
                  </a:moveTo>
                  <a:lnTo>
                    <a:pt x="892440" y="784860"/>
                  </a:lnTo>
                  <a:lnTo>
                    <a:pt x="867572" y="783590"/>
                  </a:lnTo>
                  <a:lnTo>
                    <a:pt x="847817" y="773430"/>
                  </a:lnTo>
                  <a:lnTo>
                    <a:pt x="834777" y="755650"/>
                  </a:lnTo>
                  <a:lnTo>
                    <a:pt x="830055" y="730250"/>
                  </a:lnTo>
                  <a:lnTo>
                    <a:pt x="830176" y="469900"/>
                  </a:lnTo>
                  <a:lnTo>
                    <a:pt x="829950" y="426720"/>
                  </a:lnTo>
                  <a:lnTo>
                    <a:pt x="829508" y="379730"/>
                  </a:lnTo>
                  <a:lnTo>
                    <a:pt x="823529" y="318770"/>
                  </a:lnTo>
                  <a:lnTo>
                    <a:pt x="811967" y="256540"/>
                  </a:lnTo>
                  <a:lnTo>
                    <a:pt x="811314" y="250190"/>
                  </a:lnTo>
                  <a:lnTo>
                    <a:pt x="807526" y="223520"/>
                  </a:lnTo>
                  <a:lnTo>
                    <a:pt x="808286" y="219710"/>
                  </a:lnTo>
                  <a:lnTo>
                    <a:pt x="808553" y="214630"/>
                  </a:lnTo>
                  <a:lnTo>
                    <a:pt x="805978" y="209550"/>
                  </a:lnTo>
                  <a:lnTo>
                    <a:pt x="803826" y="194310"/>
                  </a:lnTo>
                  <a:lnTo>
                    <a:pt x="802167" y="177800"/>
                  </a:lnTo>
                  <a:lnTo>
                    <a:pt x="799402" y="162560"/>
                  </a:lnTo>
                  <a:lnTo>
                    <a:pt x="793933" y="147320"/>
                  </a:lnTo>
                  <a:lnTo>
                    <a:pt x="793453" y="132080"/>
                  </a:lnTo>
                  <a:lnTo>
                    <a:pt x="792506" y="129540"/>
                  </a:lnTo>
                  <a:lnTo>
                    <a:pt x="788206" y="123190"/>
                  </a:lnTo>
                  <a:lnTo>
                    <a:pt x="782457" y="116840"/>
                  </a:lnTo>
                  <a:lnTo>
                    <a:pt x="777251" y="110490"/>
                  </a:lnTo>
                  <a:lnTo>
                    <a:pt x="774579" y="102870"/>
                  </a:lnTo>
                  <a:lnTo>
                    <a:pt x="811794" y="77470"/>
                  </a:lnTo>
                  <a:lnTo>
                    <a:pt x="993401" y="77470"/>
                  </a:lnTo>
                  <a:lnTo>
                    <a:pt x="991467" y="78740"/>
                  </a:lnTo>
                  <a:lnTo>
                    <a:pt x="1002060" y="86360"/>
                  </a:lnTo>
                  <a:lnTo>
                    <a:pt x="1012465" y="93980"/>
                  </a:lnTo>
                  <a:lnTo>
                    <a:pt x="1022825" y="100330"/>
                  </a:lnTo>
                  <a:lnTo>
                    <a:pt x="1033283" y="107950"/>
                  </a:lnTo>
                  <a:lnTo>
                    <a:pt x="1049106" y="114300"/>
                  </a:lnTo>
                  <a:lnTo>
                    <a:pt x="1218721" y="114300"/>
                  </a:lnTo>
                  <a:lnTo>
                    <a:pt x="1193350" y="127000"/>
                  </a:lnTo>
                  <a:lnTo>
                    <a:pt x="1175034" y="133350"/>
                  </a:lnTo>
                  <a:lnTo>
                    <a:pt x="1024960" y="133350"/>
                  </a:lnTo>
                  <a:lnTo>
                    <a:pt x="1026494" y="144780"/>
                  </a:lnTo>
                  <a:lnTo>
                    <a:pt x="1027930" y="156210"/>
                  </a:lnTo>
                  <a:lnTo>
                    <a:pt x="1029498" y="167640"/>
                  </a:lnTo>
                  <a:lnTo>
                    <a:pt x="1031430" y="179070"/>
                  </a:lnTo>
                  <a:lnTo>
                    <a:pt x="1034944" y="200660"/>
                  </a:lnTo>
                  <a:lnTo>
                    <a:pt x="1037739" y="222250"/>
                  </a:lnTo>
                  <a:lnTo>
                    <a:pt x="1040943" y="242570"/>
                  </a:lnTo>
                  <a:lnTo>
                    <a:pt x="1045689" y="264160"/>
                  </a:lnTo>
                  <a:lnTo>
                    <a:pt x="1046209" y="271780"/>
                  </a:lnTo>
                  <a:lnTo>
                    <a:pt x="1046262" y="278130"/>
                  </a:lnTo>
                  <a:lnTo>
                    <a:pt x="1045315" y="284480"/>
                  </a:lnTo>
                  <a:lnTo>
                    <a:pt x="1049343" y="289560"/>
                  </a:lnTo>
                  <a:lnTo>
                    <a:pt x="1049770" y="297180"/>
                  </a:lnTo>
                  <a:lnTo>
                    <a:pt x="1047890" y="304800"/>
                  </a:lnTo>
                  <a:lnTo>
                    <a:pt x="1051758" y="312420"/>
                  </a:lnTo>
                  <a:lnTo>
                    <a:pt x="1053105" y="316230"/>
                  </a:lnTo>
                  <a:lnTo>
                    <a:pt x="1052798" y="316230"/>
                  </a:lnTo>
                  <a:lnTo>
                    <a:pt x="1053492" y="322580"/>
                  </a:lnTo>
                  <a:lnTo>
                    <a:pt x="1053425" y="328930"/>
                  </a:lnTo>
                  <a:lnTo>
                    <a:pt x="1062620" y="365760"/>
                  </a:lnTo>
                  <a:lnTo>
                    <a:pt x="1066778" y="382270"/>
                  </a:lnTo>
                  <a:lnTo>
                    <a:pt x="944267" y="382270"/>
                  </a:lnTo>
                  <a:lnTo>
                    <a:pt x="937170" y="383540"/>
                  </a:lnTo>
                  <a:lnTo>
                    <a:pt x="934552" y="391160"/>
                  </a:lnTo>
                  <a:lnTo>
                    <a:pt x="934214" y="402590"/>
                  </a:lnTo>
                  <a:lnTo>
                    <a:pt x="934089" y="728980"/>
                  </a:lnTo>
                  <a:lnTo>
                    <a:pt x="933895" y="734060"/>
                  </a:lnTo>
                  <a:lnTo>
                    <a:pt x="918964" y="770890"/>
                  </a:lnTo>
                  <a:lnTo>
                    <a:pt x="900190" y="783590"/>
                  </a:lnTo>
                  <a:lnTo>
                    <a:pt x="899629" y="783590"/>
                  </a:lnTo>
                  <a:lnTo>
                    <a:pt x="895935" y="784860"/>
                  </a:lnTo>
                  <a:close/>
                </a:path>
                <a:path w="1276350" h="788670">
                  <a:moveTo>
                    <a:pt x="585382" y="788670"/>
                  </a:moveTo>
                  <a:lnTo>
                    <a:pt x="561521" y="786130"/>
                  </a:lnTo>
                  <a:lnTo>
                    <a:pt x="540924" y="770890"/>
                  </a:lnTo>
                  <a:lnTo>
                    <a:pt x="525945" y="742950"/>
                  </a:lnTo>
                  <a:lnTo>
                    <a:pt x="525905" y="735330"/>
                  </a:lnTo>
                  <a:lnTo>
                    <a:pt x="525945" y="734060"/>
                  </a:lnTo>
                  <a:lnTo>
                    <a:pt x="526252" y="727710"/>
                  </a:lnTo>
                  <a:lnTo>
                    <a:pt x="526492" y="129540"/>
                  </a:lnTo>
                  <a:lnTo>
                    <a:pt x="522019" y="113030"/>
                  </a:lnTo>
                  <a:lnTo>
                    <a:pt x="510429" y="97790"/>
                  </a:lnTo>
                  <a:lnTo>
                    <a:pt x="494462" y="86360"/>
                  </a:lnTo>
                  <a:lnTo>
                    <a:pt x="476859" y="82550"/>
                  </a:lnTo>
                  <a:lnTo>
                    <a:pt x="794464" y="82550"/>
                  </a:lnTo>
                  <a:lnTo>
                    <a:pt x="789478" y="85090"/>
                  </a:lnTo>
                  <a:lnTo>
                    <a:pt x="780848" y="91440"/>
                  </a:lnTo>
                  <a:lnTo>
                    <a:pt x="772525" y="96520"/>
                  </a:lnTo>
                  <a:lnTo>
                    <a:pt x="763245" y="102870"/>
                  </a:lnTo>
                  <a:lnTo>
                    <a:pt x="757194" y="110490"/>
                  </a:lnTo>
                  <a:lnTo>
                    <a:pt x="753915" y="120650"/>
                  </a:lnTo>
                  <a:lnTo>
                    <a:pt x="753053" y="132080"/>
                  </a:lnTo>
                  <a:lnTo>
                    <a:pt x="753167" y="194310"/>
                  </a:lnTo>
                  <a:lnTo>
                    <a:pt x="753291" y="240030"/>
                  </a:lnTo>
                  <a:lnTo>
                    <a:pt x="753415" y="304800"/>
                  </a:lnTo>
                  <a:lnTo>
                    <a:pt x="753532" y="402590"/>
                  </a:lnTo>
                  <a:lnTo>
                    <a:pt x="638466" y="402590"/>
                  </a:lnTo>
                  <a:lnTo>
                    <a:pt x="632783" y="405130"/>
                  </a:lnTo>
                  <a:lnTo>
                    <a:pt x="629945" y="410210"/>
                  </a:lnTo>
                  <a:lnTo>
                    <a:pt x="629761" y="419100"/>
                  </a:lnTo>
                  <a:lnTo>
                    <a:pt x="630135" y="425450"/>
                  </a:lnTo>
                  <a:lnTo>
                    <a:pt x="630074" y="433070"/>
                  </a:lnTo>
                  <a:lnTo>
                    <a:pt x="629889" y="438150"/>
                  </a:lnTo>
                  <a:lnTo>
                    <a:pt x="629789" y="441960"/>
                  </a:lnTo>
                  <a:lnTo>
                    <a:pt x="629909" y="673100"/>
                  </a:lnTo>
                  <a:lnTo>
                    <a:pt x="630030" y="708660"/>
                  </a:lnTo>
                  <a:lnTo>
                    <a:pt x="630032" y="730250"/>
                  </a:lnTo>
                  <a:lnTo>
                    <a:pt x="629280" y="742950"/>
                  </a:lnTo>
                  <a:lnTo>
                    <a:pt x="626177" y="755650"/>
                  </a:lnTo>
                  <a:lnTo>
                    <a:pt x="620051" y="767080"/>
                  </a:lnTo>
                  <a:lnTo>
                    <a:pt x="610153" y="777240"/>
                  </a:lnTo>
                  <a:lnTo>
                    <a:pt x="585382" y="788670"/>
                  </a:lnTo>
                  <a:close/>
                </a:path>
                <a:path w="1276350" h="788670">
                  <a:moveTo>
                    <a:pt x="1118644" y="147320"/>
                  </a:moveTo>
                  <a:lnTo>
                    <a:pt x="1071499" y="147320"/>
                  </a:lnTo>
                  <a:lnTo>
                    <a:pt x="1024960" y="133350"/>
                  </a:lnTo>
                  <a:lnTo>
                    <a:pt x="1175034" y="133350"/>
                  </a:lnTo>
                  <a:lnTo>
                    <a:pt x="1156718" y="139700"/>
                  </a:lnTo>
                  <a:lnTo>
                    <a:pt x="1118644" y="147320"/>
                  </a:lnTo>
                  <a:close/>
                </a:path>
                <a:path w="1276350" h="788670">
                  <a:moveTo>
                    <a:pt x="176553" y="786130"/>
                  </a:moveTo>
                  <a:lnTo>
                    <a:pt x="157303" y="783590"/>
                  </a:lnTo>
                  <a:lnTo>
                    <a:pt x="157436" y="783590"/>
                  </a:lnTo>
                  <a:lnTo>
                    <a:pt x="156236" y="782320"/>
                  </a:lnTo>
                  <a:lnTo>
                    <a:pt x="155009" y="782320"/>
                  </a:lnTo>
                  <a:lnTo>
                    <a:pt x="153822" y="781050"/>
                  </a:lnTo>
                  <a:lnTo>
                    <a:pt x="137588" y="768350"/>
                  </a:lnTo>
                  <a:lnTo>
                    <a:pt x="135161" y="765810"/>
                  </a:lnTo>
                  <a:lnTo>
                    <a:pt x="131679" y="762000"/>
                  </a:lnTo>
                  <a:lnTo>
                    <a:pt x="130092" y="758190"/>
                  </a:lnTo>
                  <a:lnTo>
                    <a:pt x="127998" y="754380"/>
                  </a:lnTo>
                  <a:lnTo>
                    <a:pt x="125302" y="740410"/>
                  </a:lnTo>
                  <a:lnTo>
                    <a:pt x="126075" y="726440"/>
                  </a:lnTo>
                  <a:lnTo>
                    <a:pt x="128617" y="713740"/>
                  </a:lnTo>
                  <a:lnTo>
                    <a:pt x="131239" y="699770"/>
                  </a:lnTo>
                  <a:lnTo>
                    <a:pt x="132106" y="698500"/>
                  </a:lnTo>
                  <a:lnTo>
                    <a:pt x="132280" y="697230"/>
                  </a:lnTo>
                  <a:lnTo>
                    <a:pt x="131719" y="695960"/>
                  </a:lnTo>
                  <a:lnTo>
                    <a:pt x="133480" y="692150"/>
                  </a:lnTo>
                  <a:lnTo>
                    <a:pt x="135219" y="681990"/>
                  </a:lnTo>
                  <a:lnTo>
                    <a:pt x="138600" y="673100"/>
                  </a:lnTo>
                  <a:lnTo>
                    <a:pt x="141799" y="662940"/>
                  </a:lnTo>
                  <a:lnTo>
                    <a:pt x="142991" y="651510"/>
                  </a:lnTo>
                  <a:lnTo>
                    <a:pt x="148498" y="636270"/>
                  </a:lnTo>
                  <a:lnTo>
                    <a:pt x="152915" y="619760"/>
                  </a:lnTo>
                  <a:lnTo>
                    <a:pt x="156721" y="603250"/>
                  </a:lnTo>
                  <a:lnTo>
                    <a:pt x="160398" y="586740"/>
                  </a:lnTo>
                  <a:lnTo>
                    <a:pt x="187128" y="480060"/>
                  </a:lnTo>
                  <a:lnTo>
                    <a:pt x="197438" y="441960"/>
                  </a:lnTo>
                  <a:lnTo>
                    <a:pt x="207497" y="403860"/>
                  </a:lnTo>
                  <a:lnTo>
                    <a:pt x="224437" y="335280"/>
                  </a:lnTo>
                  <a:lnTo>
                    <a:pt x="234334" y="265430"/>
                  </a:lnTo>
                  <a:lnTo>
                    <a:pt x="237013" y="259080"/>
                  </a:lnTo>
                  <a:lnTo>
                    <a:pt x="237939" y="252730"/>
                  </a:lnTo>
                  <a:lnTo>
                    <a:pt x="238082" y="238760"/>
                  </a:lnTo>
                  <a:lnTo>
                    <a:pt x="241444" y="234950"/>
                  </a:lnTo>
                  <a:lnTo>
                    <a:pt x="241550" y="229870"/>
                  </a:lnTo>
                  <a:lnTo>
                    <a:pt x="240843" y="223520"/>
                  </a:lnTo>
                  <a:lnTo>
                    <a:pt x="241444" y="219710"/>
                  </a:lnTo>
                  <a:lnTo>
                    <a:pt x="241724" y="217170"/>
                  </a:lnTo>
                  <a:lnTo>
                    <a:pt x="246264" y="190500"/>
                  </a:lnTo>
                  <a:lnTo>
                    <a:pt x="248580" y="176530"/>
                  </a:lnTo>
                  <a:lnTo>
                    <a:pt x="251034" y="163830"/>
                  </a:lnTo>
                  <a:lnTo>
                    <a:pt x="253664" y="147320"/>
                  </a:lnTo>
                  <a:lnTo>
                    <a:pt x="251878" y="138430"/>
                  </a:lnTo>
                  <a:lnTo>
                    <a:pt x="243704" y="137160"/>
                  </a:lnTo>
                  <a:lnTo>
                    <a:pt x="484716" y="137160"/>
                  </a:lnTo>
                  <a:lnTo>
                    <a:pt x="482122" y="153670"/>
                  </a:lnTo>
                  <a:lnTo>
                    <a:pt x="479093" y="170180"/>
                  </a:lnTo>
                  <a:lnTo>
                    <a:pt x="476654" y="187960"/>
                  </a:lnTo>
                  <a:lnTo>
                    <a:pt x="475632" y="205740"/>
                  </a:lnTo>
                  <a:lnTo>
                    <a:pt x="475351" y="208280"/>
                  </a:lnTo>
                  <a:lnTo>
                    <a:pt x="475045" y="210820"/>
                  </a:lnTo>
                  <a:lnTo>
                    <a:pt x="474765" y="213360"/>
                  </a:lnTo>
                  <a:lnTo>
                    <a:pt x="472177" y="214630"/>
                  </a:lnTo>
                  <a:lnTo>
                    <a:pt x="471937" y="217170"/>
                  </a:lnTo>
                  <a:lnTo>
                    <a:pt x="472510" y="220980"/>
                  </a:lnTo>
                  <a:lnTo>
                    <a:pt x="471323" y="234950"/>
                  </a:lnTo>
                  <a:lnTo>
                    <a:pt x="468362" y="240030"/>
                  </a:lnTo>
                  <a:lnTo>
                    <a:pt x="467988" y="243840"/>
                  </a:lnTo>
                  <a:lnTo>
                    <a:pt x="468575" y="250190"/>
                  </a:lnTo>
                  <a:lnTo>
                    <a:pt x="467922" y="256540"/>
                  </a:lnTo>
                  <a:lnTo>
                    <a:pt x="463977" y="274320"/>
                  </a:lnTo>
                  <a:lnTo>
                    <a:pt x="461184" y="292100"/>
                  </a:lnTo>
                  <a:lnTo>
                    <a:pt x="459149" y="308610"/>
                  </a:lnTo>
                  <a:lnTo>
                    <a:pt x="457478" y="326390"/>
                  </a:lnTo>
                  <a:lnTo>
                    <a:pt x="456691" y="334010"/>
                  </a:lnTo>
                  <a:lnTo>
                    <a:pt x="454023" y="336550"/>
                  </a:lnTo>
                  <a:lnTo>
                    <a:pt x="453436" y="340360"/>
                  </a:lnTo>
                  <a:lnTo>
                    <a:pt x="454210" y="344170"/>
                  </a:lnTo>
                  <a:lnTo>
                    <a:pt x="453036" y="359410"/>
                  </a:lnTo>
                  <a:lnTo>
                    <a:pt x="449821" y="363220"/>
                  </a:lnTo>
                  <a:lnTo>
                    <a:pt x="449836" y="377190"/>
                  </a:lnTo>
                  <a:lnTo>
                    <a:pt x="321369" y="377190"/>
                  </a:lnTo>
                  <a:lnTo>
                    <a:pt x="319382" y="387350"/>
                  </a:lnTo>
                  <a:lnTo>
                    <a:pt x="316691" y="396240"/>
                  </a:lnTo>
                  <a:lnTo>
                    <a:pt x="313479" y="405130"/>
                  </a:lnTo>
                  <a:lnTo>
                    <a:pt x="311038" y="415290"/>
                  </a:lnTo>
                  <a:lnTo>
                    <a:pt x="310658" y="425450"/>
                  </a:lnTo>
                  <a:lnTo>
                    <a:pt x="306159" y="438150"/>
                  </a:lnTo>
                  <a:lnTo>
                    <a:pt x="302245" y="452120"/>
                  </a:lnTo>
                  <a:lnTo>
                    <a:pt x="299006" y="466090"/>
                  </a:lnTo>
                  <a:lnTo>
                    <a:pt x="296533" y="480060"/>
                  </a:lnTo>
                  <a:lnTo>
                    <a:pt x="295692" y="481330"/>
                  </a:lnTo>
                  <a:lnTo>
                    <a:pt x="295532" y="482600"/>
                  </a:lnTo>
                  <a:lnTo>
                    <a:pt x="296106" y="483870"/>
                  </a:lnTo>
                  <a:lnTo>
                    <a:pt x="294332" y="486410"/>
                  </a:lnTo>
                  <a:lnTo>
                    <a:pt x="292131" y="497840"/>
                  </a:lnTo>
                  <a:lnTo>
                    <a:pt x="282018" y="533400"/>
                  </a:lnTo>
                  <a:lnTo>
                    <a:pt x="272551" y="568960"/>
                  </a:lnTo>
                  <a:lnTo>
                    <a:pt x="263827" y="604520"/>
                  </a:lnTo>
                  <a:lnTo>
                    <a:pt x="255943" y="641350"/>
                  </a:lnTo>
                  <a:lnTo>
                    <a:pt x="250915" y="655320"/>
                  </a:lnTo>
                  <a:lnTo>
                    <a:pt x="246871" y="669290"/>
                  </a:lnTo>
                  <a:lnTo>
                    <a:pt x="243625" y="684530"/>
                  </a:lnTo>
                  <a:lnTo>
                    <a:pt x="240990" y="699770"/>
                  </a:lnTo>
                  <a:lnTo>
                    <a:pt x="223011" y="760730"/>
                  </a:lnTo>
                  <a:lnTo>
                    <a:pt x="222796" y="760730"/>
                  </a:lnTo>
                  <a:lnTo>
                    <a:pt x="209136" y="774700"/>
                  </a:lnTo>
                  <a:lnTo>
                    <a:pt x="193776" y="783590"/>
                  </a:lnTo>
                  <a:lnTo>
                    <a:pt x="176553" y="786130"/>
                  </a:lnTo>
                  <a:close/>
                </a:path>
                <a:path w="1276350" h="788670">
                  <a:moveTo>
                    <a:pt x="220929" y="143510"/>
                  </a:moveTo>
                  <a:lnTo>
                    <a:pt x="213539" y="140970"/>
                  </a:lnTo>
                  <a:lnTo>
                    <a:pt x="231304" y="140970"/>
                  </a:lnTo>
                  <a:lnTo>
                    <a:pt x="227171" y="142240"/>
                  </a:lnTo>
                  <a:lnTo>
                    <a:pt x="220929" y="143510"/>
                  </a:lnTo>
                  <a:close/>
                </a:path>
                <a:path w="1276350" h="788670">
                  <a:moveTo>
                    <a:pt x="394732" y="787400"/>
                  </a:moveTo>
                  <a:lnTo>
                    <a:pt x="387796" y="784860"/>
                  </a:lnTo>
                  <a:lnTo>
                    <a:pt x="380193" y="783590"/>
                  </a:lnTo>
                  <a:lnTo>
                    <a:pt x="364169" y="773430"/>
                  </a:lnTo>
                  <a:lnTo>
                    <a:pt x="353644" y="759460"/>
                  </a:lnTo>
                  <a:lnTo>
                    <a:pt x="347973" y="742950"/>
                  </a:lnTo>
                  <a:lnTo>
                    <a:pt x="346707" y="726440"/>
                  </a:lnTo>
                  <a:lnTo>
                    <a:pt x="346592" y="717550"/>
                  </a:lnTo>
                  <a:lnTo>
                    <a:pt x="347039" y="681990"/>
                  </a:lnTo>
                  <a:lnTo>
                    <a:pt x="347144" y="588010"/>
                  </a:lnTo>
                  <a:lnTo>
                    <a:pt x="347027" y="547370"/>
                  </a:lnTo>
                  <a:lnTo>
                    <a:pt x="346907" y="445770"/>
                  </a:lnTo>
                  <a:lnTo>
                    <a:pt x="347030" y="414020"/>
                  </a:lnTo>
                  <a:lnTo>
                    <a:pt x="347246" y="386080"/>
                  </a:lnTo>
                  <a:lnTo>
                    <a:pt x="344645" y="382270"/>
                  </a:lnTo>
                  <a:lnTo>
                    <a:pt x="330133" y="382270"/>
                  </a:lnTo>
                  <a:lnTo>
                    <a:pt x="321369" y="377190"/>
                  </a:lnTo>
                  <a:lnTo>
                    <a:pt x="449836" y="377190"/>
                  </a:lnTo>
                  <a:lnTo>
                    <a:pt x="450300" y="525780"/>
                  </a:lnTo>
                  <a:lnTo>
                    <a:pt x="450328" y="699770"/>
                  </a:lnTo>
                  <a:lnTo>
                    <a:pt x="449669" y="713740"/>
                  </a:lnTo>
                  <a:lnTo>
                    <a:pt x="449869" y="723900"/>
                  </a:lnTo>
                  <a:lnTo>
                    <a:pt x="449788" y="730250"/>
                  </a:lnTo>
                  <a:lnTo>
                    <a:pt x="449437" y="740410"/>
                  </a:lnTo>
                  <a:lnTo>
                    <a:pt x="446580" y="754380"/>
                  </a:lnTo>
                  <a:lnTo>
                    <a:pt x="445739" y="755650"/>
                  </a:lnTo>
                  <a:lnTo>
                    <a:pt x="445499" y="755650"/>
                  </a:lnTo>
                  <a:lnTo>
                    <a:pt x="445859" y="756920"/>
                  </a:lnTo>
                  <a:lnTo>
                    <a:pt x="435828" y="769620"/>
                  </a:lnTo>
                  <a:lnTo>
                    <a:pt x="424022" y="778510"/>
                  </a:lnTo>
                  <a:lnTo>
                    <a:pt x="410353" y="784860"/>
                  </a:lnTo>
                  <a:lnTo>
                    <a:pt x="394732" y="787400"/>
                  </a:lnTo>
                  <a:close/>
                </a:path>
                <a:path w="1276350" h="788670">
                  <a:moveTo>
                    <a:pt x="1095182" y="784860"/>
                  </a:moveTo>
                  <a:lnTo>
                    <a:pt x="1074072" y="777240"/>
                  </a:lnTo>
                  <a:lnTo>
                    <a:pt x="1058872" y="760730"/>
                  </a:lnTo>
                  <a:lnTo>
                    <a:pt x="1049250" y="735330"/>
                  </a:lnTo>
                  <a:lnTo>
                    <a:pt x="1046947" y="726440"/>
                  </a:lnTo>
                  <a:lnTo>
                    <a:pt x="1044325" y="717550"/>
                  </a:lnTo>
                  <a:lnTo>
                    <a:pt x="1041567" y="708660"/>
                  </a:lnTo>
                  <a:lnTo>
                    <a:pt x="1038859" y="699770"/>
                  </a:lnTo>
                  <a:lnTo>
                    <a:pt x="1036786" y="685800"/>
                  </a:lnTo>
                  <a:lnTo>
                    <a:pt x="1033475" y="671830"/>
                  </a:lnTo>
                  <a:lnTo>
                    <a:pt x="1025600" y="643890"/>
                  </a:lnTo>
                  <a:lnTo>
                    <a:pt x="1022162" y="628650"/>
                  </a:lnTo>
                  <a:lnTo>
                    <a:pt x="1018524" y="613410"/>
                  </a:lnTo>
                  <a:lnTo>
                    <a:pt x="1014346" y="598170"/>
                  </a:lnTo>
                  <a:lnTo>
                    <a:pt x="1009287" y="582930"/>
                  </a:lnTo>
                  <a:lnTo>
                    <a:pt x="1004657" y="560070"/>
                  </a:lnTo>
                  <a:lnTo>
                    <a:pt x="999545" y="538480"/>
                  </a:lnTo>
                  <a:lnTo>
                    <a:pt x="993735" y="516890"/>
                  </a:lnTo>
                  <a:lnTo>
                    <a:pt x="987011" y="495300"/>
                  </a:lnTo>
                  <a:lnTo>
                    <a:pt x="983254" y="476250"/>
                  </a:lnTo>
                  <a:lnTo>
                    <a:pt x="979253" y="457200"/>
                  </a:lnTo>
                  <a:lnTo>
                    <a:pt x="973819" y="439420"/>
                  </a:lnTo>
                  <a:lnTo>
                    <a:pt x="965763" y="421640"/>
                  </a:lnTo>
                  <a:lnTo>
                    <a:pt x="965229" y="414020"/>
                  </a:lnTo>
                  <a:lnTo>
                    <a:pt x="964936" y="410210"/>
                  </a:lnTo>
                  <a:lnTo>
                    <a:pt x="965723" y="406400"/>
                  </a:lnTo>
                  <a:lnTo>
                    <a:pt x="965603" y="402590"/>
                  </a:lnTo>
                  <a:lnTo>
                    <a:pt x="962081" y="398780"/>
                  </a:lnTo>
                  <a:lnTo>
                    <a:pt x="960641" y="388620"/>
                  </a:lnTo>
                  <a:lnTo>
                    <a:pt x="959760" y="384810"/>
                  </a:lnTo>
                  <a:lnTo>
                    <a:pt x="960708" y="383540"/>
                  </a:lnTo>
                  <a:lnTo>
                    <a:pt x="959774" y="382270"/>
                  </a:lnTo>
                  <a:lnTo>
                    <a:pt x="1066778" y="382270"/>
                  </a:lnTo>
                  <a:lnTo>
                    <a:pt x="1070297" y="396240"/>
                  </a:lnTo>
                  <a:lnTo>
                    <a:pt x="1078152" y="426720"/>
                  </a:lnTo>
                  <a:lnTo>
                    <a:pt x="1086305" y="457200"/>
                  </a:lnTo>
                  <a:lnTo>
                    <a:pt x="1091840" y="480060"/>
                  </a:lnTo>
                  <a:lnTo>
                    <a:pt x="1096999" y="502920"/>
                  </a:lnTo>
                  <a:lnTo>
                    <a:pt x="1103044" y="525780"/>
                  </a:lnTo>
                  <a:lnTo>
                    <a:pt x="1111235" y="547370"/>
                  </a:lnTo>
                  <a:lnTo>
                    <a:pt x="1111191" y="553720"/>
                  </a:lnTo>
                  <a:lnTo>
                    <a:pt x="1113039" y="561340"/>
                  </a:lnTo>
                  <a:lnTo>
                    <a:pt x="1115163" y="567690"/>
                  </a:lnTo>
                  <a:lnTo>
                    <a:pt x="1115944" y="575310"/>
                  </a:lnTo>
                  <a:lnTo>
                    <a:pt x="1115263" y="577850"/>
                  </a:lnTo>
                  <a:lnTo>
                    <a:pt x="1116451" y="579120"/>
                  </a:lnTo>
                  <a:lnTo>
                    <a:pt x="1118585" y="580390"/>
                  </a:lnTo>
                  <a:lnTo>
                    <a:pt x="1119492" y="586740"/>
                  </a:lnTo>
                  <a:lnTo>
                    <a:pt x="1155640" y="728980"/>
                  </a:lnTo>
                  <a:lnTo>
                    <a:pt x="1155640" y="740410"/>
                  </a:lnTo>
                  <a:lnTo>
                    <a:pt x="1133831" y="777240"/>
                  </a:lnTo>
                  <a:lnTo>
                    <a:pt x="1122533" y="783590"/>
                  </a:lnTo>
                  <a:lnTo>
                    <a:pt x="1095182" y="784860"/>
                  </a:lnTo>
                  <a:close/>
                </a:path>
                <a:path w="1276350" h="788670">
                  <a:moveTo>
                    <a:pt x="708819" y="787400"/>
                  </a:moveTo>
                  <a:lnTo>
                    <a:pt x="688380" y="786130"/>
                  </a:lnTo>
                  <a:lnTo>
                    <a:pt x="671531" y="778510"/>
                  </a:lnTo>
                  <a:lnTo>
                    <a:pt x="658613" y="764540"/>
                  </a:lnTo>
                  <a:lnTo>
                    <a:pt x="649969" y="742950"/>
                  </a:lnTo>
                  <a:lnTo>
                    <a:pt x="650049" y="411480"/>
                  </a:lnTo>
                  <a:lnTo>
                    <a:pt x="652636" y="406400"/>
                  </a:lnTo>
                  <a:lnTo>
                    <a:pt x="647181" y="403860"/>
                  </a:lnTo>
                  <a:lnTo>
                    <a:pt x="638466" y="402590"/>
                  </a:lnTo>
                  <a:lnTo>
                    <a:pt x="753532" y="402590"/>
                  </a:lnTo>
                  <a:lnTo>
                    <a:pt x="753597" y="730250"/>
                  </a:lnTo>
                  <a:lnTo>
                    <a:pt x="750399" y="751840"/>
                  </a:lnTo>
                  <a:lnTo>
                    <a:pt x="741337" y="769620"/>
                  </a:lnTo>
                  <a:lnTo>
                    <a:pt x="727211" y="781050"/>
                  </a:lnTo>
                  <a:lnTo>
                    <a:pt x="708819" y="787400"/>
                  </a:lnTo>
                  <a:close/>
                </a:path>
                <a:path w="1276350" h="788670">
                  <a:moveTo>
                    <a:pt x="222636" y="762000"/>
                  </a:moveTo>
                  <a:lnTo>
                    <a:pt x="222796" y="760730"/>
                  </a:lnTo>
                  <a:lnTo>
                    <a:pt x="223011" y="760730"/>
                  </a:lnTo>
                  <a:lnTo>
                    <a:pt x="222636" y="762000"/>
                  </a:lnTo>
                  <a:close/>
                </a:path>
              </a:pathLst>
            </a:custGeom>
            <a:solidFill>
              <a:srgbClr val="041C40"/>
            </a:solidFill>
          </p:spPr>
          <p:txBody>
            <a:bodyPr wrap="square" lIns="0" tIns="0" rIns="0" bIns="0" rtlCol="0"/>
            <a:lstStyle/>
            <a:p>
              <a:endParaRPr/>
            </a:p>
          </p:txBody>
        </p:sp>
        <p:pic>
          <p:nvPicPr>
            <p:cNvPr id="10" name="object 10"/>
            <p:cNvPicPr/>
            <p:nvPr/>
          </p:nvPicPr>
          <p:blipFill>
            <a:blip r:embed="rId2" cstate="print"/>
            <a:stretch>
              <a:fillRect/>
            </a:stretch>
          </p:blipFill>
          <p:spPr>
            <a:xfrm>
              <a:off x="13339920" y="6402320"/>
              <a:ext cx="188777" cy="188197"/>
            </a:xfrm>
            <a:prstGeom prst="rect">
              <a:avLst/>
            </a:prstGeom>
          </p:spPr>
        </p:pic>
        <p:pic>
          <p:nvPicPr>
            <p:cNvPr id="11" name="object 11"/>
            <p:cNvPicPr/>
            <p:nvPr/>
          </p:nvPicPr>
          <p:blipFill>
            <a:blip r:embed="rId3" cstate="print"/>
            <a:stretch>
              <a:fillRect/>
            </a:stretch>
          </p:blipFill>
          <p:spPr>
            <a:xfrm>
              <a:off x="13102118" y="6366639"/>
              <a:ext cx="190877" cy="187877"/>
            </a:xfrm>
            <a:prstGeom prst="rect">
              <a:avLst/>
            </a:prstGeom>
          </p:spPr>
        </p:pic>
        <p:pic>
          <p:nvPicPr>
            <p:cNvPr id="12" name="object 12"/>
            <p:cNvPicPr/>
            <p:nvPr/>
          </p:nvPicPr>
          <p:blipFill>
            <a:blip r:embed="rId4" cstate="print"/>
            <a:stretch>
              <a:fillRect/>
            </a:stretch>
          </p:blipFill>
          <p:spPr>
            <a:xfrm>
              <a:off x="12867997" y="6403441"/>
              <a:ext cx="187622" cy="188362"/>
            </a:xfrm>
            <a:prstGeom prst="rect">
              <a:avLst/>
            </a:prstGeom>
          </p:spPr>
        </p:pic>
      </p:grpSp>
      <p:pic>
        <p:nvPicPr>
          <p:cNvPr id="13" name="object 13"/>
          <p:cNvPicPr/>
          <p:nvPr/>
        </p:nvPicPr>
        <p:blipFill>
          <a:blip r:embed="rId5" cstate="print"/>
          <a:stretch>
            <a:fillRect/>
          </a:stretch>
        </p:blipFill>
        <p:spPr>
          <a:xfrm>
            <a:off x="12474594" y="7930840"/>
            <a:ext cx="1376865" cy="1143441"/>
          </a:xfrm>
          <a:prstGeom prst="rect">
            <a:avLst/>
          </a:prstGeom>
        </p:spPr>
      </p:pic>
      <p:sp>
        <p:nvSpPr>
          <p:cNvPr id="14" name="object 14"/>
          <p:cNvSpPr/>
          <p:nvPr/>
        </p:nvSpPr>
        <p:spPr>
          <a:xfrm>
            <a:off x="12665814" y="2891861"/>
            <a:ext cx="1171575" cy="1168400"/>
          </a:xfrm>
          <a:custGeom>
            <a:avLst/>
            <a:gdLst/>
            <a:ahLst/>
            <a:cxnLst/>
            <a:rect l="l" t="t" r="r" b="b"/>
            <a:pathLst>
              <a:path w="1171575" h="1168400">
                <a:moveTo>
                  <a:pt x="347130" y="833148"/>
                </a:moveTo>
                <a:lnTo>
                  <a:pt x="232236" y="588921"/>
                </a:lnTo>
                <a:lnTo>
                  <a:pt x="316210" y="532124"/>
                </a:lnTo>
                <a:lnTo>
                  <a:pt x="357033" y="503569"/>
                </a:lnTo>
                <a:lnTo>
                  <a:pt x="396287" y="473460"/>
                </a:lnTo>
                <a:lnTo>
                  <a:pt x="431667" y="442242"/>
                </a:lnTo>
                <a:lnTo>
                  <a:pt x="463794" y="408556"/>
                </a:lnTo>
                <a:lnTo>
                  <a:pt x="492108" y="372157"/>
                </a:lnTo>
                <a:lnTo>
                  <a:pt x="516051" y="332798"/>
                </a:lnTo>
                <a:lnTo>
                  <a:pt x="535066" y="290236"/>
                </a:lnTo>
                <a:lnTo>
                  <a:pt x="548592" y="244223"/>
                </a:lnTo>
                <a:lnTo>
                  <a:pt x="554179" y="190558"/>
                </a:lnTo>
                <a:lnTo>
                  <a:pt x="554072" y="172519"/>
                </a:lnTo>
                <a:lnTo>
                  <a:pt x="553629" y="162637"/>
                </a:lnTo>
                <a:lnTo>
                  <a:pt x="553859" y="153343"/>
                </a:lnTo>
                <a:lnTo>
                  <a:pt x="557101" y="145552"/>
                </a:lnTo>
                <a:lnTo>
                  <a:pt x="565692" y="140178"/>
                </a:lnTo>
                <a:lnTo>
                  <a:pt x="576981" y="139460"/>
                </a:lnTo>
                <a:lnTo>
                  <a:pt x="584468" y="144480"/>
                </a:lnTo>
                <a:lnTo>
                  <a:pt x="589605" y="152861"/>
                </a:lnTo>
                <a:lnTo>
                  <a:pt x="593844" y="162221"/>
                </a:lnTo>
                <a:lnTo>
                  <a:pt x="814688" y="631605"/>
                </a:lnTo>
                <a:lnTo>
                  <a:pt x="878113" y="766237"/>
                </a:lnTo>
                <a:lnTo>
                  <a:pt x="613672" y="766237"/>
                </a:lnTo>
                <a:lnTo>
                  <a:pt x="563139" y="770489"/>
                </a:lnTo>
                <a:lnTo>
                  <a:pt x="513094" y="779035"/>
                </a:lnTo>
                <a:lnTo>
                  <a:pt x="463486" y="791371"/>
                </a:lnTo>
                <a:lnTo>
                  <a:pt x="414268" y="806995"/>
                </a:lnTo>
                <a:lnTo>
                  <a:pt x="381467" y="819422"/>
                </a:lnTo>
                <a:lnTo>
                  <a:pt x="347130" y="833148"/>
                </a:lnTo>
                <a:close/>
              </a:path>
              <a:path w="1171575" h="1168400">
                <a:moveTo>
                  <a:pt x="813965" y="532978"/>
                </a:moveTo>
                <a:lnTo>
                  <a:pt x="763060" y="425028"/>
                </a:lnTo>
                <a:lnTo>
                  <a:pt x="790754" y="420476"/>
                </a:lnTo>
                <a:lnTo>
                  <a:pt x="813024" y="423426"/>
                </a:lnTo>
                <a:lnTo>
                  <a:pt x="830341" y="433774"/>
                </a:lnTo>
                <a:lnTo>
                  <a:pt x="843173" y="451417"/>
                </a:lnTo>
                <a:lnTo>
                  <a:pt x="850090" y="473104"/>
                </a:lnTo>
                <a:lnTo>
                  <a:pt x="847824" y="493609"/>
                </a:lnTo>
                <a:lnTo>
                  <a:pt x="835930" y="513408"/>
                </a:lnTo>
                <a:lnTo>
                  <a:pt x="813965" y="532978"/>
                </a:lnTo>
                <a:close/>
              </a:path>
              <a:path w="1171575" h="1168400">
                <a:moveTo>
                  <a:pt x="135907" y="917150"/>
                </a:moveTo>
                <a:lnTo>
                  <a:pt x="88693" y="908774"/>
                </a:lnTo>
                <a:lnTo>
                  <a:pt x="47544" y="884156"/>
                </a:lnTo>
                <a:lnTo>
                  <a:pt x="17839" y="846514"/>
                </a:lnTo>
                <a:lnTo>
                  <a:pt x="11439" y="831810"/>
                </a:lnTo>
                <a:lnTo>
                  <a:pt x="8236" y="824443"/>
                </a:lnTo>
                <a:lnTo>
                  <a:pt x="75" y="779035"/>
                </a:lnTo>
                <a:lnTo>
                  <a:pt x="0" y="776594"/>
                </a:lnTo>
                <a:lnTo>
                  <a:pt x="247" y="769260"/>
                </a:lnTo>
                <a:lnTo>
                  <a:pt x="8635" y="730142"/>
                </a:lnTo>
                <a:lnTo>
                  <a:pt x="33129" y="688975"/>
                </a:lnTo>
                <a:lnTo>
                  <a:pt x="63603" y="663161"/>
                </a:lnTo>
                <a:lnTo>
                  <a:pt x="124626" y="631359"/>
                </a:lnTo>
                <a:lnTo>
                  <a:pt x="188873" y="601140"/>
                </a:lnTo>
                <a:lnTo>
                  <a:pt x="308302" y="854703"/>
                </a:lnTo>
                <a:lnTo>
                  <a:pt x="238822" y="885798"/>
                </a:lnTo>
                <a:lnTo>
                  <a:pt x="167664" y="912835"/>
                </a:lnTo>
                <a:lnTo>
                  <a:pt x="151958" y="916074"/>
                </a:lnTo>
                <a:lnTo>
                  <a:pt x="135907" y="917150"/>
                </a:lnTo>
                <a:close/>
              </a:path>
              <a:path w="1171575" h="1168400">
                <a:moveTo>
                  <a:pt x="904029" y="856939"/>
                </a:moveTo>
                <a:lnTo>
                  <a:pt x="896662" y="855727"/>
                </a:lnTo>
                <a:lnTo>
                  <a:pt x="889061" y="854751"/>
                </a:lnTo>
                <a:lnTo>
                  <a:pt x="882106" y="853113"/>
                </a:lnTo>
                <a:lnTo>
                  <a:pt x="876679" y="849917"/>
                </a:lnTo>
                <a:lnTo>
                  <a:pt x="859672" y="834923"/>
                </a:lnTo>
                <a:lnTo>
                  <a:pt x="841658" y="821384"/>
                </a:lnTo>
                <a:lnTo>
                  <a:pt x="802609" y="798673"/>
                </a:lnTo>
                <a:lnTo>
                  <a:pt x="760524" y="782260"/>
                </a:lnTo>
                <a:lnTo>
                  <a:pt x="716391" y="772623"/>
                </a:lnTo>
                <a:lnTo>
                  <a:pt x="664739" y="766780"/>
                </a:lnTo>
                <a:lnTo>
                  <a:pt x="613672" y="766237"/>
                </a:lnTo>
                <a:lnTo>
                  <a:pt x="878113" y="766237"/>
                </a:lnTo>
                <a:lnTo>
                  <a:pt x="902596" y="818206"/>
                </a:lnTo>
                <a:lnTo>
                  <a:pt x="904296" y="821685"/>
                </a:lnTo>
                <a:lnTo>
                  <a:pt x="905320" y="823874"/>
                </a:lnTo>
                <a:lnTo>
                  <a:pt x="913066" y="843461"/>
                </a:lnTo>
                <a:lnTo>
                  <a:pt x="911728" y="847775"/>
                </a:lnTo>
                <a:lnTo>
                  <a:pt x="911177" y="849208"/>
                </a:lnTo>
                <a:lnTo>
                  <a:pt x="909728" y="852649"/>
                </a:lnTo>
                <a:lnTo>
                  <a:pt x="907346" y="855226"/>
                </a:lnTo>
                <a:lnTo>
                  <a:pt x="904029" y="856939"/>
                </a:lnTo>
                <a:close/>
              </a:path>
              <a:path w="1171575" h="1168400">
                <a:moveTo>
                  <a:pt x="396665" y="936202"/>
                </a:moveTo>
                <a:lnTo>
                  <a:pt x="390556" y="924661"/>
                </a:lnTo>
                <a:lnTo>
                  <a:pt x="374007" y="894023"/>
                </a:lnTo>
                <a:lnTo>
                  <a:pt x="366607" y="879943"/>
                </a:lnTo>
                <a:lnTo>
                  <a:pt x="452026" y="842044"/>
                </a:lnTo>
                <a:lnTo>
                  <a:pt x="465761" y="873814"/>
                </a:lnTo>
                <a:lnTo>
                  <a:pt x="464886" y="897921"/>
                </a:lnTo>
                <a:lnTo>
                  <a:pt x="443740" y="917628"/>
                </a:lnTo>
                <a:lnTo>
                  <a:pt x="396665" y="936202"/>
                </a:lnTo>
                <a:close/>
              </a:path>
              <a:path w="1171575" h="1168400">
                <a:moveTo>
                  <a:pt x="412010" y="1168118"/>
                </a:moveTo>
                <a:lnTo>
                  <a:pt x="401070" y="1165919"/>
                </a:lnTo>
                <a:lnTo>
                  <a:pt x="391671" y="1159173"/>
                </a:lnTo>
                <a:lnTo>
                  <a:pt x="383486" y="1148717"/>
                </a:lnTo>
                <a:lnTo>
                  <a:pt x="355988" y="1105782"/>
                </a:lnTo>
                <a:lnTo>
                  <a:pt x="244250" y="932533"/>
                </a:lnTo>
                <a:lnTo>
                  <a:pt x="325465" y="894114"/>
                </a:lnTo>
                <a:lnTo>
                  <a:pt x="328708" y="899893"/>
                </a:lnTo>
                <a:lnTo>
                  <a:pt x="331889" y="904711"/>
                </a:lnTo>
                <a:lnTo>
                  <a:pt x="433116" y="1119824"/>
                </a:lnTo>
                <a:lnTo>
                  <a:pt x="438382" y="1135076"/>
                </a:lnTo>
                <a:lnTo>
                  <a:pt x="438792" y="1147900"/>
                </a:lnTo>
                <a:lnTo>
                  <a:pt x="434289" y="1157964"/>
                </a:lnTo>
                <a:lnTo>
                  <a:pt x="424818" y="1164935"/>
                </a:lnTo>
                <a:lnTo>
                  <a:pt x="412010" y="1168118"/>
                </a:lnTo>
                <a:close/>
              </a:path>
              <a:path w="1171575" h="1168400">
                <a:moveTo>
                  <a:pt x="774839" y="119738"/>
                </a:moveTo>
                <a:lnTo>
                  <a:pt x="750861" y="95940"/>
                </a:lnTo>
                <a:lnTo>
                  <a:pt x="751707" y="86462"/>
                </a:lnTo>
                <a:lnTo>
                  <a:pt x="753307" y="82162"/>
                </a:lnTo>
                <a:lnTo>
                  <a:pt x="756085" y="78299"/>
                </a:lnTo>
                <a:lnTo>
                  <a:pt x="767146" y="61776"/>
                </a:lnTo>
                <a:lnTo>
                  <a:pt x="778286" y="45351"/>
                </a:lnTo>
                <a:lnTo>
                  <a:pt x="789505" y="29025"/>
                </a:lnTo>
                <a:lnTo>
                  <a:pt x="800802" y="12798"/>
                </a:lnTo>
                <a:lnTo>
                  <a:pt x="803449" y="8778"/>
                </a:lnTo>
                <a:lnTo>
                  <a:pt x="806896" y="5636"/>
                </a:lnTo>
                <a:lnTo>
                  <a:pt x="815392" y="1109"/>
                </a:lnTo>
                <a:lnTo>
                  <a:pt x="819922" y="0"/>
                </a:lnTo>
                <a:lnTo>
                  <a:pt x="824735" y="44"/>
                </a:lnTo>
                <a:lnTo>
                  <a:pt x="848668" y="14546"/>
                </a:lnTo>
                <a:lnTo>
                  <a:pt x="850400" y="17049"/>
                </a:lnTo>
                <a:lnTo>
                  <a:pt x="849770" y="20198"/>
                </a:lnTo>
                <a:lnTo>
                  <a:pt x="849140" y="23662"/>
                </a:lnTo>
                <a:lnTo>
                  <a:pt x="848983" y="25394"/>
                </a:lnTo>
                <a:lnTo>
                  <a:pt x="848692" y="30826"/>
                </a:lnTo>
                <a:lnTo>
                  <a:pt x="847223" y="35917"/>
                </a:lnTo>
                <a:lnTo>
                  <a:pt x="821664" y="74953"/>
                </a:lnTo>
                <a:lnTo>
                  <a:pt x="798755" y="108057"/>
                </a:lnTo>
                <a:lnTo>
                  <a:pt x="781666" y="119501"/>
                </a:lnTo>
                <a:lnTo>
                  <a:pt x="774839" y="119738"/>
                </a:lnTo>
                <a:close/>
              </a:path>
              <a:path w="1171575" h="1168400">
                <a:moveTo>
                  <a:pt x="979556" y="396788"/>
                </a:moveTo>
                <a:lnTo>
                  <a:pt x="957902" y="366432"/>
                </a:lnTo>
                <a:lnTo>
                  <a:pt x="959049" y="361992"/>
                </a:lnTo>
                <a:lnTo>
                  <a:pt x="963716" y="353726"/>
                </a:lnTo>
                <a:lnTo>
                  <a:pt x="966925" y="350451"/>
                </a:lnTo>
                <a:lnTo>
                  <a:pt x="971010" y="348033"/>
                </a:lnTo>
                <a:lnTo>
                  <a:pt x="987926" y="337557"/>
                </a:lnTo>
                <a:lnTo>
                  <a:pt x="1021936" y="316901"/>
                </a:lnTo>
                <a:lnTo>
                  <a:pt x="1039030" y="306780"/>
                </a:lnTo>
                <a:lnTo>
                  <a:pt x="1043043" y="304203"/>
                </a:lnTo>
                <a:lnTo>
                  <a:pt x="1047430" y="302761"/>
                </a:lnTo>
                <a:lnTo>
                  <a:pt x="1056949" y="302145"/>
                </a:lnTo>
                <a:lnTo>
                  <a:pt x="1061485" y="303010"/>
                </a:lnTo>
                <a:lnTo>
                  <a:pt x="1081857" y="328036"/>
                </a:lnTo>
                <a:lnTo>
                  <a:pt x="1082329" y="331185"/>
                </a:lnTo>
                <a:lnTo>
                  <a:pt x="1080282" y="333704"/>
                </a:lnTo>
                <a:lnTo>
                  <a:pt x="1079495" y="335121"/>
                </a:lnTo>
                <a:lnTo>
                  <a:pt x="1078550" y="336539"/>
                </a:lnTo>
                <a:lnTo>
                  <a:pt x="1077606" y="338113"/>
                </a:lnTo>
                <a:lnTo>
                  <a:pt x="1075122" y="342938"/>
                </a:lnTo>
                <a:lnTo>
                  <a:pt x="1071711" y="346979"/>
                </a:lnTo>
                <a:lnTo>
                  <a:pt x="1032318" y="372005"/>
                </a:lnTo>
                <a:lnTo>
                  <a:pt x="997619" y="392592"/>
                </a:lnTo>
                <a:lnTo>
                  <a:pt x="993554" y="395252"/>
                </a:lnTo>
                <a:lnTo>
                  <a:pt x="989093" y="396617"/>
                </a:lnTo>
                <a:lnTo>
                  <a:pt x="979556" y="396788"/>
                </a:lnTo>
                <a:close/>
              </a:path>
              <a:path w="1171575" h="1168400">
                <a:moveTo>
                  <a:pt x="1143122" y="780277"/>
                </a:moveTo>
                <a:lnTo>
                  <a:pt x="1137753" y="779456"/>
                </a:lnTo>
                <a:lnTo>
                  <a:pt x="1117744" y="774457"/>
                </a:lnTo>
                <a:lnTo>
                  <a:pt x="1097780" y="769222"/>
                </a:lnTo>
                <a:lnTo>
                  <a:pt x="1058869" y="758515"/>
                </a:lnTo>
                <a:lnTo>
                  <a:pt x="1054208" y="757368"/>
                </a:lnTo>
                <a:lnTo>
                  <a:pt x="1050166" y="755111"/>
                </a:lnTo>
                <a:lnTo>
                  <a:pt x="1043418" y="748436"/>
                </a:lnTo>
                <a:lnTo>
                  <a:pt x="1041175" y="744508"/>
                </a:lnTo>
                <a:lnTo>
                  <a:pt x="1038859" y="735413"/>
                </a:lnTo>
                <a:lnTo>
                  <a:pt x="1038950" y="730891"/>
                </a:lnTo>
                <a:lnTo>
                  <a:pt x="1063543" y="707152"/>
                </a:lnTo>
                <a:lnTo>
                  <a:pt x="1068139" y="707190"/>
                </a:lnTo>
                <a:lnTo>
                  <a:pt x="1072725" y="708445"/>
                </a:lnTo>
                <a:lnTo>
                  <a:pt x="1130471" y="723590"/>
                </a:lnTo>
                <a:lnTo>
                  <a:pt x="1149562" y="728914"/>
                </a:lnTo>
                <a:lnTo>
                  <a:pt x="1154189" y="730055"/>
                </a:lnTo>
                <a:lnTo>
                  <a:pt x="1158263" y="732232"/>
                </a:lnTo>
                <a:lnTo>
                  <a:pt x="1171158" y="756560"/>
                </a:lnTo>
                <a:lnTo>
                  <a:pt x="1169199" y="766300"/>
                </a:lnTo>
                <a:lnTo>
                  <a:pt x="1167103" y="770629"/>
                </a:lnTo>
                <a:lnTo>
                  <a:pt x="1163863" y="774457"/>
                </a:lnTo>
                <a:lnTo>
                  <a:pt x="1162001" y="777094"/>
                </a:lnTo>
                <a:lnTo>
                  <a:pt x="1158695" y="777409"/>
                </a:lnTo>
                <a:lnTo>
                  <a:pt x="1157120" y="777724"/>
                </a:lnTo>
                <a:lnTo>
                  <a:pt x="1155388" y="778039"/>
                </a:lnTo>
                <a:lnTo>
                  <a:pt x="1148423" y="779962"/>
                </a:lnTo>
                <a:lnTo>
                  <a:pt x="1143122" y="780277"/>
                </a:lnTo>
                <a:close/>
              </a:path>
            </a:pathLst>
          </a:custGeom>
          <a:solidFill>
            <a:srgbClr val="041C40"/>
          </a:solidFill>
        </p:spPr>
        <p:txBody>
          <a:bodyPr wrap="square" lIns="0" tIns="0" rIns="0" bIns="0" rtlCol="0"/>
          <a:lstStyle/>
          <a:p>
            <a:endParaRPr/>
          </a:p>
        </p:txBody>
      </p:sp>
      <p:sp>
        <p:nvSpPr>
          <p:cNvPr id="16" name="object 16"/>
          <p:cNvSpPr txBox="1">
            <a:spLocks noGrp="1"/>
          </p:cNvSpPr>
          <p:nvPr>
            <p:ph type="title"/>
          </p:nvPr>
        </p:nvSpPr>
        <p:spPr>
          <a:xfrm>
            <a:off x="1029198" y="354663"/>
            <a:ext cx="13293087" cy="2871299"/>
          </a:xfrm>
          <a:prstGeom prst="rect">
            <a:avLst/>
          </a:prstGeom>
        </p:spPr>
        <p:txBody>
          <a:bodyPr vert="horz" wrap="square" lIns="0" tIns="150495" rIns="0" bIns="0" rtlCol="0">
            <a:spAutoFit/>
          </a:bodyPr>
          <a:lstStyle/>
          <a:p>
            <a:pPr algn="ctr">
              <a:lnSpc>
                <a:spcPct val="107000"/>
              </a:lnSpc>
              <a:spcAft>
                <a:spcPts val="800"/>
              </a:spcAft>
            </a:pPr>
            <a:r>
              <a:rPr lang="en-US" sz="4400" b="1" dirty="0">
                <a:solidFill>
                  <a:schemeClr val="bg1"/>
                </a:solidFill>
              </a:rPr>
              <a:t>Overview of Apple Inc.’s Financial Performance</a:t>
            </a:r>
            <a:br>
              <a:rPr lang="en-US" sz="4400" b="1" dirty="0">
                <a:solidFill>
                  <a:schemeClr val="bg1"/>
                </a:solidFill>
                <a:latin typeface="Trebuchet MS"/>
                <a:cs typeface="Trebuchet MS"/>
              </a:rPr>
            </a:br>
            <a:br>
              <a:rPr lang="en-US" sz="4400" dirty="0"/>
            </a:br>
            <a:br>
              <a:rPr lang="en-US" sz="4000" b="0" spc="-20" dirty="0">
                <a:solidFill>
                  <a:srgbClr val="FFFFFF"/>
                </a:solidFill>
                <a:latin typeface="Trebuchet MS"/>
                <a:cs typeface="Trebuchet MS"/>
              </a:rPr>
            </a:br>
            <a:endParaRPr lang="en-US" sz="4000" dirty="0">
              <a:latin typeface="Trebuchet MS"/>
              <a:cs typeface="Trebuchet MS"/>
            </a:endParaRPr>
          </a:p>
        </p:txBody>
      </p:sp>
      <p:pic>
        <p:nvPicPr>
          <p:cNvPr id="17" name="object 17"/>
          <p:cNvPicPr/>
          <p:nvPr/>
        </p:nvPicPr>
        <p:blipFill>
          <a:blip r:embed="rId6" cstate="print"/>
          <a:stretch>
            <a:fillRect/>
          </a:stretch>
        </p:blipFill>
        <p:spPr>
          <a:xfrm>
            <a:off x="15130167" y="0"/>
            <a:ext cx="76446" cy="30265"/>
          </a:xfrm>
          <a:prstGeom prst="rect">
            <a:avLst/>
          </a:prstGeom>
        </p:spPr>
      </p:pic>
      <p:pic>
        <p:nvPicPr>
          <p:cNvPr id="18" name="object 18"/>
          <p:cNvPicPr/>
          <p:nvPr/>
        </p:nvPicPr>
        <p:blipFill>
          <a:blip r:embed="rId7" cstate="print"/>
          <a:stretch>
            <a:fillRect/>
          </a:stretch>
        </p:blipFill>
        <p:spPr>
          <a:xfrm>
            <a:off x="15128163" y="110486"/>
            <a:ext cx="80468" cy="80468"/>
          </a:xfrm>
          <a:prstGeom prst="rect">
            <a:avLst/>
          </a:prstGeom>
        </p:spPr>
      </p:pic>
      <p:pic>
        <p:nvPicPr>
          <p:cNvPr id="19" name="object 19"/>
          <p:cNvPicPr/>
          <p:nvPr/>
        </p:nvPicPr>
        <p:blipFill>
          <a:blip r:embed="rId8" cstate="print"/>
          <a:stretch>
            <a:fillRect/>
          </a:stretch>
        </p:blipFill>
        <p:spPr>
          <a:xfrm>
            <a:off x="15128163" y="271300"/>
            <a:ext cx="80468" cy="80468"/>
          </a:xfrm>
          <a:prstGeom prst="rect">
            <a:avLst/>
          </a:prstGeom>
        </p:spPr>
      </p:pic>
      <p:pic>
        <p:nvPicPr>
          <p:cNvPr id="20" name="object 20"/>
          <p:cNvPicPr/>
          <p:nvPr/>
        </p:nvPicPr>
        <p:blipFill>
          <a:blip r:embed="rId9" cstate="print"/>
          <a:stretch>
            <a:fillRect/>
          </a:stretch>
        </p:blipFill>
        <p:spPr>
          <a:xfrm>
            <a:off x="15289775" y="0"/>
            <a:ext cx="78624" cy="30264"/>
          </a:xfrm>
          <a:prstGeom prst="rect">
            <a:avLst/>
          </a:prstGeom>
        </p:spPr>
      </p:pic>
      <p:pic>
        <p:nvPicPr>
          <p:cNvPr id="21" name="object 21"/>
          <p:cNvPicPr/>
          <p:nvPr/>
        </p:nvPicPr>
        <p:blipFill>
          <a:blip r:embed="rId10" cstate="print"/>
          <a:stretch>
            <a:fillRect/>
          </a:stretch>
        </p:blipFill>
        <p:spPr>
          <a:xfrm>
            <a:off x="15288854" y="110486"/>
            <a:ext cx="80468" cy="80468"/>
          </a:xfrm>
          <a:prstGeom prst="rect">
            <a:avLst/>
          </a:prstGeom>
        </p:spPr>
      </p:pic>
      <p:pic>
        <p:nvPicPr>
          <p:cNvPr id="22" name="object 22"/>
          <p:cNvPicPr/>
          <p:nvPr/>
        </p:nvPicPr>
        <p:blipFill>
          <a:blip r:embed="rId11" cstate="print"/>
          <a:stretch>
            <a:fillRect/>
          </a:stretch>
        </p:blipFill>
        <p:spPr>
          <a:xfrm>
            <a:off x="15288854" y="271300"/>
            <a:ext cx="80468" cy="80468"/>
          </a:xfrm>
          <a:prstGeom prst="rect">
            <a:avLst/>
          </a:prstGeom>
        </p:spPr>
      </p:pic>
      <p:pic>
        <p:nvPicPr>
          <p:cNvPr id="23" name="object 23"/>
          <p:cNvPicPr/>
          <p:nvPr/>
        </p:nvPicPr>
        <p:blipFill>
          <a:blip r:embed="rId9" cstate="print"/>
          <a:stretch>
            <a:fillRect/>
          </a:stretch>
        </p:blipFill>
        <p:spPr>
          <a:xfrm>
            <a:off x="15450466" y="0"/>
            <a:ext cx="78624" cy="30264"/>
          </a:xfrm>
          <a:prstGeom prst="rect">
            <a:avLst/>
          </a:prstGeom>
        </p:spPr>
      </p:pic>
      <p:pic>
        <p:nvPicPr>
          <p:cNvPr id="24" name="object 24"/>
          <p:cNvPicPr/>
          <p:nvPr/>
        </p:nvPicPr>
        <p:blipFill>
          <a:blip r:embed="rId12" cstate="print"/>
          <a:stretch>
            <a:fillRect/>
          </a:stretch>
        </p:blipFill>
        <p:spPr>
          <a:xfrm>
            <a:off x="15449545" y="110486"/>
            <a:ext cx="80468" cy="80468"/>
          </a:xfrm>
          <a:prstGeom prst="rect">
            <a:avLst/>
          </a:prstGeom>
        </p:spPr>
      </p:pic>
      <p:pic>
        <p:nvPicPr>
          <p:cNvPr id="25" name="object 25"/>
          <p:cNvPicPr/>
          <p:nvPr/>
        </p:nvPicPr>
        <p:blipFill>
          <a:blip r:embed="rId13" cstate="print"/>
          <a:stretch>
            <a:fillRect/>
          </a:stretch>
        </p:blipFill>
        <p:spPr>
          <a:xfrm>
            <a:off x="15449545" y="271300"/>
            <a:ext cx="80468" cy="80468"/>
          </a:xfrm>
          <a:prstGeom prst="rect">
            <a:avLst/>
          </a:prstGeom>
        </p:spPr>
      </p:pic>
      <p:pic>
        <p:nvPicPr>
          <p:cNvPr id="26" name="object 26"/>
          <p:cNvPicPr/>
          <p:nvPr/>
        </p:nvPicPr>
        <p:blipFill>
          <a:blip r:embed="rId6" cstate="print"/>
          <a:stretch>
            <a:fillRect/>
          </a:stretch>
        </p:blipFill>
        <p:spPr>
          <a:xfrm>
            <a:off x="15612340" y="0"/>
            <a:ext cx="76496" cy="30388"/>
          </a:xfrm>
          <a:prstGeom prst="rect">
            <a:avLst/>
          </a:prstGeom>
        </p:spPr>
      </p:pic>
      <p:pic>
        <p:nvPicPr>
          <p:cNvPr id="27" name="object 27"/>
          <p:cNvPicPr/>
          <p:nvPr/>
        </p:nvPicPr>
        <p:blipFill>
          <a:blip r:embed="rId10" cstate="print"/>
          <a:stretch>
            <a:fillRect/>
          </a:stretch>
        </p:blipFill>
        <p:spPr>
          <a:xfrm>
            <a:off x="15610358" y="110609"/>
            <a:ext cx="80468" cy="80468"/>
          </a:xfrm>
          <a:prstGeom prst="rect">
            <a:avLst/>
          </a:prstGeom>
        </p:spPr>
      </p:pic>
      <p:pic>
        <p:nvPicPr>
          <p:cNvPr id="28" name="object 28"/>
          <p:cNvPicPr/>
          <p:nvPr/>
        </p:nvPicPr>
        <p:blipFill>
          <a:blip r:embed="rId11" cstate="print"/>
          <a:stretch>
            <a:fillRect/>
          </a:stretch>
        </p:blipFill>
        <p:spPr>
          <a:xfrm>
            <a:off x="15610358" y="271300"/>
            <a:ext cx="80468" cy="80468"/>
          </a:xfrm>
          <a:prstGeom prst="rect">
            <a:avLst/>
          </a:prstGeom>
        </p:spPr>
      </p:pic>
      <p:pic>
        <p:nvPicPr>
          <p:cNvPr id="29" name="object 29"/>
          <p:cNvPicPr/>
          <p:nvPr/>
        </p:nvPicPr>
        <p:blipFill>
          <a:blip r:embed="rId6" cstate="print"/>
          <a:stretch>
            <a:fillRect/>
          </a:stretch>
        </p:blipFill>
        <p:spPr>
          <a:xfrm>
            <a:off x="15755584" y="0"/>
            <a:ext cx="76446" cy="30265"/>
          </a:xfrm>
          <a:prstGeom prst="rect">
            <a:avLst/>
          </a:prstGeom>
        </p:spPr>
      </p:pic>
      <p:pic>
        <p:nvPicPr>
          <p:cNvPr id="30" name="object 30"/>
          <p:cNvPicPr/>
          <p:nvPr/>
        </p:nvPicPr>
        <p:blipFill>
          <a:blip r:embed="rId12" cstate="print"/>
          <a:stretch>
            <a:fillRect/>
          </a:stretch>
        </p:blipFill>
        <p:spPr>
          <a:xfrm>
            <a:off x="15753577" y="110486"/>
            <a:ext cx="80468" cy="80468"/>
          </a:xfrm>
          <a:prstGeom prst="rect">
            <a:avLst/>
          </a:prstGeom>
        </p:spPr>
      </p:pic>
      <p:pic>
        <p:nvPicPr>
          <p:cNvPr id="31" name="object 31"/>
          <p:cNvPicPr/>
          <p:nvPr/>
        </p:nvPicPr>
        <p:blipFill>
          <a:blip r:embed="rId13" cstate="print"/>
          <a:stretch>
            <a:fillRect/>
          </a:stretch>
        </p:blipFill>
        <p:spPr>
          <a:xfrm>
            <a:off x="15753577" y="271300"/>
            <a:ext cx="80468" cy="80468"/>
          </a:xfrm>
          <a:prstGeom prst="rect">
            <a:avLst/>
          </a:prstGeom>
        </p:spPr>
      </p:pic>
      <p:pic>
        <p:nvPicPr>
          <p:cNvPr id="32" name="object 32"/>
          <p:cNvPicPr/>
          <p:nvPr/>
        </p:nvPicPr>
        <p:blipFill>
          <a:blip r:embed="rId6" cstate="print"/>
          <a:stretch>
            <a:fillRect/>
          </a:stretch>
        </p:blipFill>
        <p:spPr>
          <a:xfrm>
            <a:off x="15916275" y="0"/>
            <a:ext cx="76446" cy="30265"/>
          </a:xfrm>
          <a:prstGeom prst="rect">
            <a:avLst/>
          </a:prstGeom>
        </p:spPr>
      </p:pic>
      <p:pic>
        <p:nvPicPr>
          <p:cNvPr id="33" name="object 33"/>
          <p:cNvPicPr/>
          <p:nvPr/>
        </p:nvPicPr>
        <p:blipFill>
          <a:blip r:embed="rId14" cstate="print"/>
          <a:stretch>
            <a:fillRect/>
          </a:stretch>
        </p:blipFill>
        <p:spPr>
          <a:xfrm>
            <a:off x="15914270" y="110486"/>
            <a:ext cx="80468" cy="80468"/>
          </a:xfrm>
          <a:prstGeom prst="rect">
            <a:avLst/>
          </a:prstGeom>
        </p:spPr>
      </p:pic>
      <p:pic>
        <p:nvPicPr>
          <p:cNvPr id="34" name="object 34"/>
          <p:cNvPicPr/>
          <p:nvPr/>
        </p:nvPicPr>
        <p:blipFill>
          <a:blip r:embed="rId15" cstate="print"/>
          <a:stretch>
            <a:fillRect/>
          </a:stretch>
        </p:blipFill>
        <p:spPr>
          <a:xfrm>
            <a:off x="15914270" y="271300"/>
            <a:ext cx="80468" cy="80468"/>
          </a:xfrm>
          <a:prstGeom prst="rect">
            <a:avLst/>
          </a:prstGeom>
        </p:spPr>
      </p:pic>
      <p:pic>
        <p:nvPicPr>
          <p:cNvPr id="35" name="object 35"/>
          <p:cNvPicPr/>
          <p:nvPr/>
        </p:nvPicPr>
        <p:blipFill>
          <a:blip r:embed="rId6" cstate="print"/>
          <a:stretch>
            <a:fillRect/>
          </a:stretch>
        </p:blipFill>
        <p:spPr>
          <a:xfrm>
            <a:off x="16076006" y="0"/>
            <a:ext cx="78625" cy="30264"/>
          </a:xfrm>
          <a:prstGeom prst="rect">
            <a:avLst/>
          </a:prstGeom>
        </p:spPr>
      </p:pic>
      <p:pic>
        <p:nvPicPr>
          <p:cNvPr id="36" name="object 36"/>
          <p:cNvPicPr/>
          <p:nvPr/>
        </p:nvPicPr>
        <p:blipFill>
          <a:blip r:embed="rId11" cstate="print"/>
          <a:stretch>
            <a:fillRect/>
          </a:stretch>
        </p:blipFill>
        <p:spPr>
          <a:xfrm>
            <a:off x="16075083" y="271300"/>
            <a:ext cx="80468" cy="80468"/>
          </a:xfrm>
          <a:prstGeom prst="rect">
            <a:avLst/>
          </a:prstGeom>
        </p:spPr>
      </p:pic>
      <p:pic>
        <p:nvPicPr>
          <p:cNvPr id="37" name="object 37"/>
          <p:cNvPicPr/>
          <p:nvPr/>
        </p:nvPicPr>
        <p:blipFill>
          <a:blip r:embed="rId10" cstate="print"/>
          <a:stretch>
            <a:fillRect/>
          </a:stretch>
        </p:blipFill>
        <p:spPr>
          <a:xfrm>
            <a:off x="16075083" y="110486"/>
            <a:ext cx="80468" cy="80468"/>
          </a:xfrm>
          <a:prstGeom prst="rect">
            <a:avLst/>
          </a:prstGeom>
        </p:spPr>
      </p:pic>
      <p:pic>
        <p:nvPicPr>
          <p:cNvPr id="38" name="object 38"/>
          <p:cNvPicPr/>
          <p:nvPr/>
        </p:nvPicPr>
        <p:blipFill>
          <a:blip r:embed="rId16" cstate="print"/>
          <a:stretch>
            <a:fillRect/>
          </a:stretch>
        </p:blipFill>
        <p:spPr>
          <a:xfrm>
            <a:off x="16236697" y="0"/>
            <a:ext cx="78624" cy="30264"/>
          </a:xfrm>
          <a:prstGeom prst="rect">
            <a:avLst/>
          </a:prstGeom>
        </p:spPr>
      </p:pic>
      <p:pic>
        <p:nvPicPr>
          <p:cNvPr id="39" name="object 39"/>
          <p:cNvPicPr/>
          <p:nvPr/>
        </p:nvPicPr>
        <p:blipFill>
          <a:blip r:embed="rId12" cstate="print"/>
          <a:stretch>
            <a:fillRect/>
          </a:stretch>
        </p:blipFill>
        <p:spPr>
          <a:xfrm>
            <a:off x="16235774" y="110486"/>
            <a:ext cx="80468" cy="80468"/>
          </a:xfrm>
          <a:prstGeom prst="rect">
            <a:avLst/>
          </a:prstGeom>
        </p:spPr>
      </p:pic>
      <p:pic>
        <p:nvPicPr>
          <p:cNvPr id="40" name="object 40"/>
          <p:cNvPicPr/>
          <p:nvPr/>
        </p:nvPicPr>
        <p:blipFill>
          <a:blip r:embed="rId9" cstate="print"/>
          <a:stretch>
            <a:fillRect/>
          </a:stretch>
        </p:blipFill>
        <p:spPr>
          <a:xfrm>
            <a:off x="16397388" y="0"/>
            <a:ext cx="78624" cy="30264"/>
          </a:xfrm>
          <a:prstGeom prst="rect">
            <a:avLst/>
          </a:prstGeom>
        </p:spPr>
      </p:pic>
      <p:pic>
        <p:nvPicPr>
          <p:cNvPr id="41" name="object 41"/>
          <p:cNvPicPr/>
          <p:nvPr/>
        </p:nvPicPr>
        <p:blipFill>
          <a:blip r:embed="rId13" cstate="print"/>
          <a:stretch>
            <a:fillRect/>
          </a:stretch>
        </p:blipFill>
        <p:spPr>
          <a:xfrm>
            <a:off x="16235774" y="271300"/>
            <a:ext cx="80468" cy="80468"/>
          </a:xfrm>
          <a:prstGeom prst="rect">
            <a:avLst/>
          </a:prstGeom>
        </p:spPr>
      </p:pic>
      <p:pic>
        <p:nvPicPr>
          <p:cNvPr id="42" name="object 42"/>
          <p:cNvPicPr/>
          <p:nvPr/>
        </p:nvPicPr>
        <p:blipFill>
          <a:blip r:embed="rId10" cstate="print"/>
          <a:stretch>
            <a:fillRect/>
          </a:stretch>
        </p:blipFill>
        <p:spPr>
          <a:xfrm>
            <a:off x="16396465" y="110486"/>
            <a:ext cx="80468" cy="80468"/>
          </a:xfrm>
          <a:prstGeom prst="rect">
            <a:avLst/>
          </a:prstGeom>
        </p:spPr>
      </p:pic>
      <p:pic>
        <p:nvPicPr>
          <p:cNvPr id="43" name="object 43"/>
          <p:cNvPicPr/>
          <p:nvPr/>
        </p:nvPicPr>
        <p:blipFill>
          <a:blip r:embed="rId6" cstate="print"/>
          <a:stretch>
            <a:fillRect/>
          </a:stretch>
        </p:blipFill>
        <p:spPr>
          <a:xfrm>
            <a:off x="16559260" y="0"/>
            <a:ext cx="76496" cy="30388"/>
          </a:xfrm>
          <a:prstGeom prst="rect">
            <a:avLst/>
          </a:prstGeom>
        </p:spPr>
      </p:pic>
      <p:pic>
        <p:nvPicPr>
          <p:cNvPr id="44" name="object 44"/>
          <p:cNvPicPr/>
          <p:nvPr/>
        </p:nvPicPr>
        <p:blipFill>
          <a:blip r:embed="rId11" cstate="print"/>
          <a:stretch>
            <a:fillRect/>
          </a:stretch>
        </p:blipFill>
        <p:spPr>
          <a:xfrm>
            <a:off x="16396465" y="271300"/>
            <a:ext cx="80468" cy="80468"/>
          </a:xfrm>
          <a:prstGeom prst="rect">
            <a:avLst/>
          </a:prstGeom>
        </p:spPr>
      </p:pic>
      <p:pic>
        <p:nvPicPr>
          <p:cNvPr id="45" name="object 45"/>
          <p:cNvPicPr/>
          <p:nvPr/>
        </p:nvPicPr>
        <p:blipFill>
          <a:blip r:embed="rId14" cstate="print"/>
          <a:stretch>
            <a:fillRect/>
          </a:stretch>
        </p:blipFill>
        <p:spPr>
          <a:xfrm>
            <a:off x="16557280" y="110609"/>
            <a:ext cx="80468" cy="80468"/>
          </a:xfrm>
          <a:prstGeom prst="rect">
            <a:avLst/>
          </a:prstGeom>
        </p:spPr>
      </p:pic>
      <p:pic>
        <p:nvPicPr>
          <p:cNvPr id="46" name="object 46"/>
          <p:cNvPicPr/>
          <p:nvPr/>
        </p:nvPicPr>
        <p:blipFill>
          <a:blip r:embed="rId15" cstate="print"/>
          <a:stretch>
            <a:fillRect/>
          </a:stretch>
        </p:blipFill>
        <p:spPr>
          <a:xfrm>
            <a:off x="16557280" y="271300"/>
            <a:ext cx="80468" cy="80468"/>
          </a:xfrm>
          <a:prstGeom prst="rect">
            <a:avLst/>
          </a:prstGeom>
        </p:spPr>
      </p:pic>
      <p:pic>
        <p:nvPicPr>
          <p:cNvPr id="47" name="object 47"/>
          <p:cNvPicPr/>
          <p:nvPr/>
        </p:nvPicPr>
        <p:blipFill>
          <a:blip r:embed="rId6" cstate="print"/>
          <a:stretch>
            <a:fillRect/>
          </a:stretch>
        </p:blipFill>
        <p:spPr>
          <a:xfrm>
            <a:off x="16719976" y="0"/>
            <a:ext cx="76446" cy="30265"/>
          </a:xfrm>
          <a:prstGeom prst="rect">
            <a:avLst/>
          </a:prstGeom>
        </p:spPr>
      </p:pic>
      <p:pic>
        <p:nvPicPr>
          <p:cNvPr id="48" name="object 48"/>
          <p:cNvPicPr/>
          <p:nvPr/>
        </p:nvPicPr>
        <p:blipFill>
          <a:blip r:embed="rId12" cstate="print"/>
          <a:stretch>
            <a:fillRect/>
          </a:stretch>
        </p:blipFill>
        <p:spPr>
          <a:xfrm>
            <a:off x="16717971" y="110486"/>
            <a:ext cx="80468" cy="80468"/>
          </a:xfrm>
          <a:prstGeom prst="rect">
            <a:avLst/>
          </a:prstGeom>
        </p:spPr>
      </p:pic>
      <p:pic>
        <p:nvPicPr>
          <p:cNvPr id="49" name="object 49"/>
          <p:cNvPicPr/>
          <p:nvPr/>
        </p:nvPicPr>
        <p:blipFill>
          <a:blip r:embed="rId13" cstate="print"/>
          <a:stretch>
            <a:fillRect/>
          </a:stretch>
        </p:blipFill>
        <p:spPr>
          <a:xfrm>
            <a:off x="16717971" y="271300"/>
            <a:ext cx="80468" cy="80468"/>
          </a:xfrm>
          <a:prstGeom prst="rect">
            <a:avLst/>
          </a:prstGeom>
        </p:spPr>
      </p:pic>
      <p:pic>
        <p:nvPicPr>
          <p:cNvPr id="50" name="object 50"/>
          <p:cNvPicPr/>
          <p:nvPr/>
        </p:nvPicPr>
        <p:blipFill>
          <a:blip r:embed="rId9" cstate="print"/>
          <a:stretch>
            <a:fillRect/>
          </a:stretch>
        </p:blipFill>
        <p:spPr>
          <a:xfrm>
            <a:off x="16879583" y="0"/>
            <a:ext cx="78624" cy="30264"/>
          </a:xfrm>
          <a:prstGeom prst="rect">
            <a:avLst/>
          </a:prstGeom>
        </p:spPr>
      </p:pic>
      <p:pic>
        <p:nvPicPr>
          <p:cNvPr id="51" name="object 51"/>
          <p:cNvPicPr/>
          <p:nvPr/>
        </p:nvPicPr>
        <p:blipFill>
          <a:blip r:embed="rId10" cstate="print"/>
          <a:stretch>
            <a:fillRect/>
          </a:stretch>
        </p:blipFill>
        <p:spPr>
          <a:xfrm>
            <a:off x="16878662" y="110609"/>
            <a:ext cx="80099" cy="80345"/>
          </a:xfrm>
          <a:prstGeom prst="rect">
            <a:avLst/>
          </a:prstGeom>
        </p:spPr>
      </p:pic>
      <p:pic>
        <p:nvPicPr>
          <p:cNvPr id="52" name="object 52"/>
          <p:cNvPicPr/>
          <p:nvPr/>
        </p:nvPicPr>
        <p:blipFill>
          <a:blip r:embed="rId17" cstate="print"/>
          <a:stretch>
            <a:fillRect/>
          </a:stretch>
        </p:blipFill>
        <p:spPr>
          <a:xfrm>
            <a:off x="16878662" y="271300"/>
            <a:ext cx="60166" cy="80468"/>
          </a:xfrm>
          <a:prstGeom prst="rect">
            <a:avLst/>
          </a:prstGeom>
        </p:spPr>
      </p:pic>
      <p:pic>
        <p:nvPicPr>
          <p:cNvPr id="53" name="object 53"/>
          <p:cNvPicPr/>
          <p:nvPr/>
        </p:nvPicPr>
        <p:blipFill>
          <a:blip r:embed="rId18" cstate="print"/>
          <a:stretch>
            <a:fillRect/>
          </a:stretch>
        </p:blipFill>
        <p:spPr>
          <a:xfrm>
            <a:off x="15128163" y="431991"/>
            <a:ext cx="80468" cy="80468"/>
          </a:xfrm>
          <a:prstGeom prst="rect">
            <a:avLst/>
          </a:prstGeom>
        </p:spPr>
      </p:pic>
      <p:pic>
        <p:nvPicPr>
          <p:cNvPr id="54" name="object 54"/>
          <p:cNvPicPr/>
          <p:nvPr/>
        </p:nvPicPr>
        <p:blipFill>
          <a:blip r:embed="rId7" cstate="print"/>
          <a:stretch>
            <a:fillRect/>
          </a:stretch>
        </p:blipFill>
        <p:spPr>
          <a:xfrm>
            <a:off x="15128163" y="592559"/>
            <a:ext cx="80468" cy="80468"/>
          </a:xfrm>
          <a:prstGeom prst="rect">
            <a:avLst/>
          </a:prstGeom>
        </p:spPr>
      </p:pic>
      <p:pic>
        <p:nvPicPr>
          <p:cNvPr id="55" name="object 55"/>
          <p:cNvPicPr/>
          <p:nvPr/>
        </p:nvPicPr>
        <p:blipFill>
          <a:blip r:embed="rId8" cstate="print"/>
          <a:stretch>
            <a:fillRect/>
          </a:stretch>
        </p:blipFill>
        <p:spPr>
          <a:xfrm>
            <a:off x="15128163" y="753251"/>
            <a:ext cx="80468" cy="80468"/>
          </a:xfrm>
          <a:prstGeom prst="rect">
            <a:avLst/>
          </a:prstGeom>
        </p:spPr>
      </p:pic>
      <p:pic>
        <p:nvPicPr>
          <p:cNvPr id="56" name="object 56"/>
          <p:cNvPicPr/>
          <p:nvPr/>
        </p:nvPicPr>
        <p:blipFill>
          <a:blip r:embed="rId19" cstate="print"/>
          <a:stretch>
            <a:fillRect/>
          </a:stretch>
        </p:blipFill>
        <p:spPr>
          <a:xfrm>
            <a:off x="15143542" y="913942"/>
            <a:ext cx="65088" cy="80468"/>
          </a:xfrm>
          <a:prstGeom prst="rect">
            <a:avLst/>
          </a:prstGeom>
        </p:spPr>
      </p:pic>
      <p:pic>
        <p:nvPicPr>
          <p:cNvPr id="57" name="object 57"/>
          <p:cNvPicPr/>
          <p:nvPr/>
        </p:nvPicPr>
        <p:blipFill>
          <a:blip r:embed="rId20" cstate="print"/>
          <a:stretch>
            <a:fillRect/>
          </a:stretch>
        </p:blipFill>
        <p:spPr>
          <a:xfrm>
            <a:off x="15174794" y="1075494"/>
            <a:ext cx="33713" cy="71486"/>
          </a:xfrm>
          <a:prstGeom prst="rect">
            <a:avLst/>
          </a:prstGeom>
        </p:spPr>
      </p:pic>
      <p:pic>
        <p:nvPicPr>
          <p:cNvPr id="58" name="object 58"/>
          <p:cNvPicPr/>
          <p:nvPr/>
        </p:nvPicPr>
        <p:blipFill>
          <a:blip r:embed="rId21" cstate="print"/>
          <a:stretch>
            <a:fillRect/>
          </a:stretch>
        </p:blipFill>
        <p:spPr>
          <a:xfrm>
            <a:off x="15288854" y="431868"/>
            <a:ext cx="80468" cy="80468"/>
          </a:xfrm>
          <a:prstGeom prst="rect">
            <a:avLst/>
          </a:prstGeom>
        </p:spPr>
      </p:pic>
      <p:pic>
        <p:nvPicPr>
          <p:cNvPr id="59" name="object 59"/>
          <p:cNvPicPr/>
          <p:nvPr/>
        </p:nvPicPr>
        <p:blipFill>
          <a:blip r:embed="rId10" cstate="print"/>
          <a:stretch>
            <a:fillRect/>
          </a:stretch>
        </p:blipFill>
        <p:spPr>
          <a:xfrm>
            <a:off x="15288854" y="592682"/>
            <a:ext cx="80468" cy="80468"/>
          </a:xfrm>
          <a:prstGeom prst="rect">
            <a:avLst/>
          </a:prstGeom>
        </p:spPr>
      </p:pic>
      <p:pic>
        <p:nvPicPr>
          <p:cNvPr id="60" name="object 60"/>
          <p:cNvPicPr/>
          <p:nvPr/>
        </p:nvPicPr>
        <p:blipFill>
          <a:blip r:embed="rId11" cstate="print"/>
          <a:stretch>
            <a:fillRect/>
          </a:stretch>
        </p:blipFill>
        <p:spPr>
          <a:xfrm>
            <a:off x="15288854" y="753251"/>
            <a:ext cx="80468" cy="80468"/>
          </a:xfrm>
          <a:prstGeom prst="rect">
            <a:avLst/>
          </a:prstGeom>
        </p:spPr>
      </p:pic>
      <p:pic>
        <p:nvPicPr>
          <p:cNvPr id="61" name="object 61"/>
          <p:cNvPicPr/>
          <p:nvPr/>
        </p:nvPicPr>
        <p:blipFill>
          <a:blip r:embed="rId10" cstate="print"/>
          <a:stretch>
            <a:fillRect/>
          </a:stretch>
        </p:blipFill>
        <p:spPr>
          <a:xfrm>
            <a:off x="15288854" y="914065"/>
            <a:ext cx="80468" cy="80468"/>
          </a:xfrm>
          <a:prstGeom prst="rect">
            <a:avLst/>
          </a:prstGeom>
        </p:spPr>
      </p:pic>
      <p:pic>
        <p:nvPicPr>
          <p:cNvPr id="62" name="object 62"/>
          <p:cNvPicPr/>
          <p:nvPr/>
        </p:nvPicPr>
        <p:blipFill>
          <a:blip r:embed="rId21" cstate="print"/>
          <a:stretch>
            <a:fillRect/>
          </a:stretch>
        </p:blipFill>
        <p:spPr>
          <a:xfrm>
            <a:off x="15288854" y="1074756"/>
            <a:ext cx="80468" cy="80468"/>
          </a:xfrm>
          <a:prstGeom prst="rect">
            <a:avLst/>
          </a:prstGeom>
        </p:spPr>
      </p:pic>
      <p:pic>
        <p:nvPicPr>
          <p:cNvPr id="63" name="object 63"/>
          <p:cNvPicPr/>
          <p:nvPr/>
        </p:nvPicPr>
        <p:blipFill>
          <a:blip r:embed="rId22" cstate="print"/>
          <a:stretch>
            <a:fillRect/>
          </a:stretch>
        </p:blipFill>
        <p:spPr>
          <a:xfrm>
            <a:off x="15449545" y="431868"/>
            <a:ext cx="80468" cy="80468"/>
          </a:xfrm>
          <a:prstGeom prst="rect">
            <a:avLst/>
          </a:prstGeom>
        </p:spPr>
      </p:pic>
      <p:pic>
        <p:nvPicPr>
          <p:cNvPr id="64" name="object 64"/>
          <p:cNvPicPr/>
          <p:nvPr/>
        </p:nvPicPr>
        <p:blipFill>
          <a:blip r:embed="rId12" cstate="print"/>
          <a:stretch>
            <a:fillRect/>
          </a:stretch>
        </p:blipFill>
        <p:spPr>
          <a:xfrm>
            <a:off x="15449545" y="592560"/>
            <a:ext cx="80468" cy="80468"/>
          </a:xfrm>
          <a:prstGeom prst="rect">
            <a:avLst/>
          </a:prstGeom>
        </p:spPr>
      </p:pic>
      <p:pic>
        <p:nvPicPr>
          <p:cNvPr id="65" name="object 65"/>
          <p:cNvPicPr/>
          <p:nvPr/>
        </p:nvPicPr>
        <p:blipFill>
          <a:blip r:embed="rId13" cstate="print"/>
          <a:stretch>
            <a:fillRect/>
          </a:stretch>
        </p:blipFill>
        <p:spPr>
          <a:xfrm>
            <a:off x="15449545" y="753251"/>
            <a:ext cx="80468" cy="80468"/>
          </a:xfrm>
          <a:prstGeom prst="rect">
            <a:avLst/>
          </a:prstGeom>
        </p:spPr>
      </p:pic>
      <p:pic>
        <p:nvPicPr>
          <p:cNvPr id="66" name="object 66"/>
          <p:cNvPicPr/>
          <p:nvPr/>
        </p:nvPicPr>
        <p:blipFill>
          <a:blip r:embed="rId23" cstate="print"/>
          <a:stretch>
            <a:fillRect/>
          </a:stretch>
        </p:blipFill>
        <p:spPr>
          <a:xfrm>
            <a:off x="15449545" y="1074756"/>
            <a:ext cx="80468" cy="80468"/>
          </a:xfrm>
          <a:prstGeom prst="rect">
            <a:avLst/>
          </a:prstGeom>
        </p:spPr>
      </p:pic>
      <p:pic>
        <p:nvPicPr>
          <p:cNvPr id="67" name="object 67"/>
          <p:cNvPicPr/>
          <p:nvPr/>
        </p:nvPicPr>
        <p:blipFill>
          <a:blip r:embed="rId12" cstate="print"/>
          <a:stretch>
            <a:fillRect/>
          </a:stretch>
        </p:blipFill>
        <p:spPr>
          <a:xfrm>
            <a:off x="15449545" y="913942"/>
            <a:ext cx="80468" cy="80468"/>
          </a:xfrm>
          <a:prstGeom prst="rect">
            <a:avLst/>
          </a:prstGeom>
        </p:spPr>
      </p:pic>
      <p:pic>
        <p:nvPicPr>
          <p:cNvPr id="68" name="object 68"/>
          <p:cNvPicPr/>
          <p:nvPr/>
        </p:nvPicPr>
        <p:blipFill>
          <a:blip r:embed="rId24" cstate="print"/>
          <a:stretch>
            <a:fillRect/>
          </a:stretch>
        </p:blipFill>
        <p:spPr>
          <a:xfrm>
            <a:off x="15610358" y="431991"/>
            <a:ext cx="80468" cy="80468"/>
          </a:xfrm>
          <a:prstGeom prst="rect">
            <a:avLst/>
          </a:prstGeom>
        </p:spPr>
      </p:pic>
      <p:pic>
        <p:nvPicPr>
          <p:cNvPr id="69" name="object 69"/>
          <p:cNvPicPr/>
          <p:nvPr/>
        </p:nvPicPr>
        <p:blipFill>
          <a:blip r:embed="rId10" cstate="print"/>
          <a:stretch>
            <a:fillRect/>
          </a:stretch>
        </p:blipFill>
        <p:spPr>
          <a:xfrm>
            <a:off x="15610358" y="592559"/>
            <a:ext cx="80468" cy="80468"/>
          </a:xfrm>
          <a:prstGeom prst="rect">
            <a:avLst/>
          </a:prstGeom>
        </p:spPr>
      </p:pic>
      <p:pic>
        <p:nvPicPr>
          <p:cNvPr id="70" name="object 70"/>
          <p:cNvPicPr/>
          <p:nvPr/>
        </p:nvPicPr>
        <p:blipFill>
          <a:blip r:embed="rId11" cstate="print"/>
          <a:stretch>
            <a:fillRect/>
          </a:stretch>
        </p:blipFill>
        <p:spPr>
          <a:xfrm>
            <a:off x="15610358" y="753374"/>
            <a:ext cx="80468" cy="80468"/>
          </a:xfrm>
          <a:prstGeom prst="rect">
            <a:avLst/>
          </a:prstGeom>
        </p:spPr>
      </p:pic>
      <p:pic>
        <p:nvPicPr>
          <p:cNvPr id="71" name="object 71"/>
          <p:cNvPicPr/>
          <p:nvPr/>
        </p:nvPicPr>
        <p:blipFill>
          <a:blip r:embed="rId10" cstate="print"/>
          <a:stretch>
            <a:fillRect/>
          </a:stretch>
        </p:blipFill>
        <p:spPr>
          <a:xfrm>
            <a:off x="15610358" y="914065"/>
            <a:ext cx="80468" cy="80468"/>
          </a:xfrm>
          <a:prstGeom prst="rect">
            <a:avLst/>
          </a:prstGeom>
        </p:spPr>
      </p:pic>
      <p:pic>
        <p:nvPicPr>
          <p:cNvPr id="72" name="object 72"/>
          <p:cNvPicPr/>
          <p:nvPr/>
        </p:nvPicPr>
        <p:blipFill>
          <a:blip r:embed="rId24" cstate="print"/>
          <a:stretch>
            <a:fillRect/>
          </a:stretch>
        </p:blipFill>
        <p:spPr>
          <a:xfrm>
            <a:off x="15610358" y="1074756"/>
            <a:ext cx="80468" cy="80468"/>
          </a:xfrm>
          <a:prstGeom prst="rect">
            <a:avLst/>
          </a:prstGeom>
        </p:spPr>
      </p:pic>
      <p:pic>
        <p:nvPicPr>
          <p:cNvPr id="73" name="object 73"/>
          <p:cNvPicPr/>
          <p:nvPr/>
        </p:nvPicPr>
        <p:blipFill>
          <a:blip r:embed="rId23" cstate="print"/>
          <a:stretch>
            <a:fillRect/>
          </a:stretch>
        </p:blipFill>
        <p:spPr>
          <a:xfrm>
            <a:off x="15753577" y="431868"/>
            <a:ext cx="80468" cy="80468"/>
          </a:xfrm>
          <a:prstGeom prst="rect">
            <a:avLst/>
          </a:prstGeom>
        </p:spPr>
      </p:pic>
      <p:pic>
        <p:nvPicPr>
          <p:cNvPr id="74" name="object 74"/>
          <p:cNvPicPr/>
          <p:nvPr/>
        </p:nvPicPr>
        <p:blipFill>
          <a:blip r:embed="rId13" cstate="print"/>
          <a:stretch>
            <a:fillRect/>
          </a:stretch>
        </p:blipFill>
        <p:spPr>
          <a:xfrm>
            <a:off x="15753577" y="753374"/>
            <a:ext cx="80468" cy="80468"/>
          </a:xfrm>
          <a:prstGeom prst="rect">
            <a:avLst/>
          </a:prstGeom>
        </p:spPr>
      </p:pic>
      <p:pic>
        <p:nvPicPr>
          <p:cNvPr id="75" name="object 75"/>
          <p:cNvPicPr/>
          <p:nvPr/>
        </p:nvPicPr>
        <p:blipFill>
          <a:blip r:embed="rId12" cstate="print"/>
          <a:stretch>
            <a:fillRect/>
          </a:stretch>
        </p:blipFill>
        <p:spPr>
          <a:xfrm>
            <a:off x="15753577" y="592559"/>
            <a:ext cx="80468" cy="80468"/>
          </a:xfrm>
          <a:prstGeom prst="rect">
            <a:avLst/>
          </a:prstGeom>
        </p:spPr>
      </p:pic>
      <p:pic>
        <p:nvPicPr>
          <p:cNvPr id="76" name="object 76"/>
          <p:cNvPicPr/>
          <p:nvPr/>
        </p:nvPicPr>
        <p:blipFill>
          <a:blip r:embed="rId23" cstate="print"/>
          <a:stretch>
            <a:fillRect/>
          </a:stretch>
        </p:blipFill>
        <p:spPr>
          <a:xfrm>
            <a:off x="15753577" y="1074756"/>
            <a:ext cx="80468" cy="80468"/>
          </a:xfrm>
          <a:prstGeom prst="rect">
            <a:avLst/>
          </a:prstGeom>
        </p:spPr>
      </p:pic>
      <p:pic>
        <p:nvPicPr>
          <p:cNvPr id="77" name="object 77"/>
          <p:cNvPicPr/>
          <p:nvPr/>
        </p:nvPicPr>
        <p:blipFill>
          <a:blip r:embed="rId12" cstate="print"/>
          <a:stretch>
            <a:fillRect/>
          </a:stretch>
        </p:blipFill>
        <p:spPr>
          <a:xfrm>
            <a:off x="15753577" y="914065"/>
            <a:ext cx="80468" cy="80468"/>
          </a:xfrm>
          <a:prstGeom prst="rect">
            <a:avLst/>
          </a:prstGeom>
        </p:spPr>
      </p:pic>
      <p:pic>
        <p:nvPicPr>
          <p:cNvPr id="78" name="object 78"/>
          <p:cNvPicPr/>
          <p:nvPr/>
        </p:nvPicPr>
        <p:blipFill>
          <a:blip r:embed="rId25" cstate="print"/>
          <a:stretch>
            <a:fillRect/>
          </a:stretch>
        </p:blipFill>
        <p:spPr>
          <a:xfrm>
            <a:off x="15914270" y="431868"/>
            <a:ext cx="80468" cy="80468"/>
          </a:xfrm>
          <a:prstGeom prst="rect">
            <a:avLst/>
          </a:prstGeom>
        </p:spPr>
      </p:pic>
      <p:pic>
        <p:nvPicPr>
          <p:cNvPr id="79" name="object 79"/>
          <p:cNvPicPr/>
          <p:nvPr/>
        </p:nvPicPr>
        <p:blipFill>
          <a:blip r:embed="rId14" cstate="print"/>
          <a:stretch>
            <a:fillRect/>
          </a:stretch>
        </p:blipFill>
        <p:spPr>
          <a:xfrm>
            <a:off x="15914270" y="592559"/>
            <a:ext cx="80468" cy="80468"/>
          </a:xfrm>
          <a:prstGeom prst="rect">
            <a:avLst/>
          </a:prstGeom>
        </p:spPr>
      </p:pic>
      <p:pic>
        <p:nvPicPr>
          <p:cNvPr id="80" name="object 80"/>
          <p:cNvPicPr/>
          <p:nvPr/>
        </p:nvPicPr>
        <p:blipFill>
          <a:blip r:embed="rId15" cstate="print"/>
          <a:stretch>
            <a:fillRect/>
          </a:stretch>
        </p:blipFill>
        <p:spPr>
          <a:xfrm>
            <a:off x="15914270" y="753250"/>
            <a:ext cx="80468" cy="80468"/>
          </a:xfrm>
          <a:prstGeom prst="rect">
            <a:avLst/>
          </a:prstGeom>
        </p:spPr>
      </p:pic>
      <p:pic>
        <p:nvPicPr>
          <p:cNvPr id="81" name="object 81"/>
          <p:cNvPicPr/>
          <p:nvPr/>
        </p:nvPicPr>
        <p:blipFill>
          <a:blip r:embed="rId14" cstate="print"/>
          <a:stretch>
            <a:fillRect/>
          </a:stretch>
        </p:blipFill>
        <p:spPr>
          <a:xfrm>
            <a:off x="15914270" y="913941"/>
            <a:ext cx="80468" cy="80468"/>
          </a:xfrm>
          <a:prstGeom prst="rect">
            <a:avLst/>
          </a:prstGeom>
        </p:spPr>
      </p:pic>
      <p:pic>
        <p:nvPicPr>
          <p:cNvPr id="82" name="object 82"/>
          <p:cNvPicPr/>
          <p:nvPr/>
        </p:nvPicPr>
        <p:blipFill>
          <a:blip r:embed="rId25" cstate="print"/>
          <a:stretch>
            <a:fillRect/>
          </a:stretch>
        </p:blipFill>
        <p:spPr>
          <a:xfrm>
            <a:off x="15914270" y="1074756"/>
            <a:ext cx="80468" cy="80468"/>
          </a:xfrm>
          <a:prstGeom prst="rect">
            <a:avLst/>
          </a:prstGeom>
        </p:spPr>
      </p:pic>
      <p:pic>
        <p:nvPicPr>
          <p:cNvPr id="83" name="object 83"/>
          <p:cNvPicPr/>
          <p:nvPr/>
        </p:nvPicPr>
        <p:blipFill>
          <a:blip r:embed="rId21" cstate="print"/>
          <a:stretch>
            <a:fillRect/>
          </a:stretch>
        </p:blipFill>
        <p:spPr>
          <a:xfrm>
            <a:off x="16075083" y="431868"/>
            <a:ext cx="80468" cy="80468"/>
          </a:xfrm>
          <a:prstGeom prst="rect">
            <a:avLst/>
          </a:prstGeom>
        </p:spPr>
      </p:pic>
      <p:pic>
        <p:nvPicPr>
          <p:cNvPr id="84" name="object 84"/>
          <p:cNvPicPr/>
          <p:nvPr/>
        </p:nvPicPr>
        <p:blipFill>
          <a:blip r:embed="rId10" cstate="print"/>
          <a:stretch>
            <a:fillRect/>
          </a:stretch>
        </p:blipFill>
        <p:spPr>
          <a:xfrm>
            <a:off x="16075083" y="592560"/>
            <a:ext cx="80468" cy="80468"/>
          </a:xfrm>
          <a:prstGeom prst="rect">
            <a:avLst/>
          </a:prstGeom>
        </p:spPr>
      </p:pic>
      <p:pic>
        <p:nvPicPr>
          <p:cNvPr id="85" name="object 85"/>
          <p:cNvPicPr/>
          <p:nvPr/>
        </p:nvPicPr>
        <p:blipFill>
          <a:blip r:embed="rId11" cstate="print"/>
          <a:stretch>
            <a:fillRect/>
          </a:stretch>
        </p:blipFill>
        <p:spPr>
          <a:xfrm>
            <a:off x="16075083" y="753374"/>
            <a:ext cx="80468" cy="80468"/>
          </a:xfrm>
          <a:prstGeom prst="rect">
            <a:avLst/>
          </a:prstGeom>
        </p:spPr>
      </p:pic>
      <p:pic>
        <p:nvPicPr>
          <p:cNvPr id="86" name="object 86"/>
          <p:cNvPicPr/>
          <p:nvPr/>
        </p:nvPicPr>
        <p:blipFill>
          <a:blip r:embed="rId10" cstate="print"/>
          <a:stretch>
            <a:fillRect/>
          </a:stretch>
        </p:blipFill>
        <p:spPr>
          <a:xfrm>
            <a:off x="16075083" y="913942"/>
            <a:ext cx="80468" cy="80468"/>
          </a:xfrm>
          <a:prstGeom prst="rect">
            <a:avLst/>
          </a:prstGeom>
        </p:spPr>
      </p:pic>
      <p:pic>
        <p:nvPicPr>
          <p:cNvPr id="87" name="object 87"/>
          <p:cNvPicPr/>
          <p:nvPr/>
        </p:nvPicPr>
        <p:blipFill>
          <a:blip r:embed="rId24" cstate="print"/>
          <a:stretch>
            <a:fillRect/>
          </a:stretch>
        </p:blipFill>
        <p:spPr>
          <a:xfrm>
            <a:off x="16075083" y="1074756"/>
            <a:ext cx="80468" cy="80468"/>
          </a:xfrm>
          <a:prstGeom prst="rect">
            <a:avLst/>
          </a:prstGeom>
        </p:spPr>
      </p:pic>
      <p:pic>
        <p:nvPicPr>
          <p:cNvPr id="88" name="object 88"/>
          <p:cNvPicPr/>
          <p:nvPr/>
        </p:nvPicPr>
        <p:blipFill>
          <a:blip r:embed="rId22" cstate="print"/>
          <a:stretch>
            <a:fillRect/>
          </a:stretch>
        </p:blipFill>
        <p:spPr>
          <a:xfrm>
            <a:off x="16235774" y="431868"/>
            <a:ext cx="80468" cy="80468"/>
          </a:xfrm>
          <a:prstGeom prst="rect">
            <a:avLst/>
          </a:prstGeom>
        </p:spPr>
      </p:pic>
      <p:pic>
        <p:nvPicPr>
          <p:cNvPr id="89" name="object 89"/>
          <p:cNvPicPr/>
          <p:nvPr/>
        </p:nvPicPr>
        <p:blipFill>
          <a:blip r:embed="rId12" cstate="print"/>
          <a:stretch>
            <a:fillRect/>
          </a:stretch>
        </p:blipFill>
        <p:spPr>
          <a:xfrm>
            <a:off x="16235774" y="592559"/>
            <a:ext cx="80468" cy="80468"/>
          </a:xfrm>
          <a:prstGeom prst="rect">
            <a:avLst/>
          </a:prstGeom>
        </p:spPr>
      </p:pic>
      <p:pic>
        <p:nvPicPr>
          <p:cNvPr id="90" name="object 90"/>
          <p:cNvPicPr/>
          <p:nvPr/>
        </p:nvPicPr>
        <p:blipFill>
          <a:blip r:embed="rId13" cstate="print"/>
          <a:stretch>
            <a:fillRect/>
          </a:stretch>
        </p:blipFill>
        <p:spPr>
          <a:xfrm>
            <a:off x="16235774" y="753374"/>
            <a:ext cx="80468" cy="80468"/>
          </a:xfrm>
          <a:prstGeom prst="rect">
            <a:avLst/>
          </a:prstGeom>
        </p:spPr>
      </p:pic>
      <p:pic>
        <p:nvPicPr>
          <p:cNvPr id="91" name="object 91"/>
          <p:cNvPicPr/>
          <p:nvPr/>
        </p:nvPicPr>
        <p:blipFill>
          <a:blip r:embed="rId12" cstate="print"/>
          <a:stretch>
            <a:fillRect/>
          </a:stretch>
        </p:blipFill>
        <p:spPr>
          <a:xfrm>
            <a:off x="16235774" y="914065"/>
            <a:ext cx="80468" cy="80468"/>
          </a:xfrm>
          <a:prstGeom prst="rect">
            <a:avLst/>
          </a:prstGeom>
        </p:spPr>
      </p:pic>
      <p:pic>
        <p:nvPicPr>
          <p:cNvPr id="92" name="object 92"/>
          <p:cNvPicPr/>
          <p:nvPr/>
        </p:nvPicPr>
        <p:blipFill>
          <a:blip r:embed="rId23" cstate="print"/>
          <a:stretch>
            <a:fillRect/>
          </a:stretch>
        </p:blipFill>
        <p:spPr>
          <a:xfrm>
            <a:off x="16235774" y="1074756"/>
            <a:ext cx="80468" cy="80468"/>
          </a:xfrm>
          <a:prstGeom prst="rect">
            <a:avLst/>
          </a:prstGeom>
        </p:spPr>
      </p:pic>
      <p:pic>
        <p:nvPicPr>
          <p:cNvPr id="93" name="object 93"/>
          <p:cNvPicPr/>
          <p:nvPr/>
        </p:nvPicPr>
        <p:blipFill>
          <a:blip r:embed="rId21" cstate="print"/>
          <a:stretch>
            <a:fillRect/>
          </a:stretch>
        </p:blipFill>
        <p:spPr>
          <a:xfrm>
            <a:off x="16396465" y="431868"/>
            <a:ext cx="80468" cy="80468"/>
          </a:xfrm>
          <a:prstGeom prst="rect">
            <a:avLst/>
          </a:prstGeom>
        </p:spPr>
      </p:pic>
      <p:pic>
        <p:nvPicPr>
          <p:cNvPr id="94" name="object 94"/>
          <p:cNvPicPr/>
          <p:nvPr/>
        </p:nvPicPr>
        <p:blipFill>
          <a:blip r:embed="rId10" cstate="print"/>
          <a:stretch>
            <a:fillRect/>
          </a:stretch>
        </p:blipFill>
        <p:spPr>
          <a:xfrm>
            <a:off x="16396465" y="592559"/>
            <a:ext cx="80468" cy="80468"/>
          </a:xfrm>
          <a:prstGeom prst="rect">
            <a:avLst/>
          </a:prstGeom>
        </p:spPr>
      </p:pic>
      <p:pic>
        <p:nvPicPr>
          <p:cNvPr id="95" name="object 95"/>
          <p:cNvPicPr/>
          <p:nvPr/>
        </p:nvPicPr>
        <p:blipFill>
          <a:blip r:embed="rId11" cstate="print"/>
          <a:stretch>
            <a:fillRect/>
          </a:stretch>
        </p:blipFill>
        <p:spPr>
          <a:xfrm>
            <a:off x="16396465" y="753374"/>
            <a:ext cx="80468" cy="80468"/>
          </a:xfrm>
          <a:prstGeom prst="rect">
            <a:avLst/>
          </a:prstGeom>
        </p:spPr>
      </p:pic>
      <p:pic>
        <p:nvPicPr>
          <p:cNvPr id="96" name="object 96"/>
          <p:cNvPicPr/>
          <p:nvPr/>
        </p:nvPicPr>
        <p:blipFill>
          <a:blip r:embed="rId10" cstate="print"/>
          <a:stretch>
            <a:fillRect/>
          </a:stretch>
        </p:blipFill>
        <p:spPr>
          <a:xfrm>
            <a:off x="16396465" y="914065"/>
            <a:ext cx="80468" cy="80468"/>
          </a:xfrm>
          <a:prstGeom prst="rect">
            <a:avLst/>
          </a:prstGeom>
        </p:spPr>
      </p:pic>
      <p:pic>
        <p:nvPicPr>
          <p:cNvPr id="97" name="object 97"/>
          <p:cNvPicPr/>
          <p:nvPr/>
        </p:nvPicPr>
        <p:blipFill>
          <a:blip r:embed="rId24" cstate="print"/>
          <a:stretch>
            <a:fillRect/>
          </a:stretch>
        </p:blipFill>
        <p:spPr>
          <a:xfrm>
            <a:off x="16396465" y="1074756"/>
            <a:ext cx="80468" cy="80468"/>
          </a:xfrm>
          <a:prstGeom prst="rect">
            <a:avLst/>
          </a:prstGeom>
        </p:spPr>
      </p:pic>
      <p:pic>
        <p:nvPicPr>
          <p:cNvPr id="98" name="object 98"/>
          <p:cNvPicPr/>
          <p:nvPr/>
        </p:nvPicPr>
        <p:blipFill>
          <a:blip r:embed="rId10" cstate="print"/>
          <a:stretch>
            <a:fillRect/>
          </a:stretch>
        </p:blipFill>
        <p:spPr>
          <a:xfrm>
            <a:off x="15288854" y="1225850"/>
            <a:ext cx="80468" cy="80468"/>
          </a:xfrm>
          <a:prstGeom prst="rect">
            <a:avLst/>
          </a:prstGeom>
        </p:spPr>
      </p:pic>
      <p:pic>
        <p:nvPicPr>
          <p:cNvPr id="99" name="object 99"/>
          <p:cNvPicPr/>
          <p:nvPr/>
        </p:nvPicPr>
        <p:blipFill>
          <a:blip r:embed="rId11" cstate="print"/>
          <a:stretch>
            <a:fillRect/>
          </a:stretch>
        </p:blipFill>
        <p:spPr>
          <a:xfrm>
            <a:off x="15288854" y="1386541"/>
            <a:ext cx="80468" cy="80468"/>
          </a:xfrm>
          <a:prstGeom prst="rect">
            <a:avLst/>
          </a:prstGeom>
        </p:spPr>
      </p:pic>
      <p:pic>
        <p:nvPicPr>
          <p:cNvPr id="100" name="object 100"/>
          <p:cNvPicPr/>
          <p:nvPr/>
        </p:nvPicPr>
        <p:blipFill>
          <a:blip r:embed="rId26" cstate="print"/>
          <a:stretch>
            <a:fillRect/>
          </a:stretch>
        </p:blipFill>
        <p:spPr>
          <a:xfrm>
            <a:off x="15327120" y="1547232"/>
            <a:ext cx="42202" cy="69271"/>
          </a:xfrm>
          <a:prstGeom prst="rect">
            <a:avLst/>
          </a:prstGeom>
        </p:spPr>
      </p:pic>
      <p:pic>
        <p:nvPicPr>
          <p:cNvPr id="101" name="object 101"/>
          <p:cNvPicPr/>
          <p:nvPr/>
        </p:nvPicPr>
        <p:blipFill>
          <a:blip r:embed="rId12" cstate="print"/>
          <a:stretch>
            <a:fillRect/>
          </a:stretch>
        </p:blipFill>
        <p:spPr>
          <a:xfrm>
            <a:off x="15449545" y="1225850"/>
            <a:ext cx="80468" cy="80468"/>
          </a:xfrm>
          <a:prstGeom prst="rect">
            <a:avLst/>
          </a:prstGeom>
        </p:spPr>
      </p:pic>
      <p:pic>
        <p:nvPicPr>
          <p:cNvPr id="102" name="object 102"/>
          <p:cNvPicPr/>
          <p:nvPr/>
        </p:nvPicPr>
        <p:blipFill>
          <a:blip r:embed="rId13" cstate="print"/>
          <a:stretch>
            <a:fillRect/>
          </a:stretch>
        </p:blipFill>
        <p:spPr>
          <a:xfrm>
            <a:off x="15449545" y="1386541"/>
            <a:ext cx="80468" cy="80468"/>
          </a:xfrm>
          <a:prstGeom prst="rect">
            <a:avLst/>
          </a:prstGeom>
        </p:spPr>
      </p:pic>
      <p:pic>
        <p:nvPicPr>
          <p:cNvPr id="103" name="object 103"/>
          <p:cNvPicPr/>
          <p:nvPr/>
        </p:nvPicPr>
        <p:blipFill>
          <a:blip r:embed="rId12" cstate="print"/>
          <a:stretch>
            <a:fillRect/>
          </a:stretch>
        </p:blipFill>
        <p:spPr>
          <a:xfrm>
            <a:off x="15449545" y="1547232"/>
            <a:ext cx="80468" cy="80468"/>
          </a:xfrm>
          <a:prstGeom prst="rect">
            <a:avLst/>
          </a:prstGeom>
        </p:spPr>
      </p:pic>
      <p:pic>
        <p:nvPicPr>
          <p:cNvPr id="104" name="object 104"/>
          <p:cNvPicPr/>
          <p:nvPr/>
        </p:nvPicPr>
        <p:blipFill>
          <a:blip r:embed="rId12" cstate="print"/>
          <a:stretch>
            <a:fillRect/>
          </a:stretch>
        </p:blipFill>
        <p:spPr>
          <a:xfrm>
            <a:off x="15449545" y="1707923"/>
            <a:ext cx="80468" cy="80468"/>
          </a:xfrm>
          <a:prstGeom prst="rect">
            <a:avLst/>
          </a:prstGeom>
        </p:spPr>
      </p:pic>
      <p:pic>
        <p:nvPicPr>
          <p:cNvPr id="105" name="object 105"/>
          <p:cNvPicPr/>
          <p:nvPr/>
        </p:nvPicPr>
        <p:blipFill>
          <a:blip r:embed="rId27" cstate="print"/>
          <a:stretch>
            <a:fillRect/>
          </a:stretch>
        </p:blipFill>
        <p:spPr>
          <a:xfrm>
            <a:off x="15483873" y="1868737"/>
            <a:ext cx="46017" cy="64965"/>
          </a:xfrm>
          <a:prstGeom prst="rect">
            <a:avLst/>
          </a:prstGeom>
        </p:spPr>
      </p:pic>
      <p:pic>
        <p:nvPicPr>
          <p:cNvPr id="106" name="object 106"/>
          <p:cNvPicPr/>
          <p:nvPr/>
        </p:nvPicPr>
        <p:blipFill>
          <a:blip r:embed="rId10" cstate="print"/>
          <a:stretch>
            <a:fillRect/>
          </a:stretch>
        </p:blipFill>
        <p:spPr>
          <a:xfrm>
            <a:off x="15610358" y="1225850"/>
            <a:ext cx="80468" cy="80468"/>
          </a:xfrm>
          <a:prstGeom prst="rect">
            <a:avLst/>
          </a:prstGeom>
        </p:spPr>
      </p:pic>
      <p:pic>
        <p:nvPicPr>
          <p:cNvPr id="107" name="object 107"/>
          <p:cNvPicPr/>
          <p:nvPr/>
        </p:nvPicPr>
        <p:blipFill>
          <a:blip r:embed="rId11" cstate="print"/>
          <a:stretch>
            <a:fillRect/>
          </a:stretch>
        </p:blipFill>
        <p:spPr>
          <a:xfrm>
            <a:off x="15610358" y="1386541"/>
            <a:ext cx="80468" cy="80468"/>
          </a:xfrm>
          <a:prstGeom prst="rect">
            <a:avLst/>
          </a:prstGeom>
        </p:spPr>
      </p:pic>
      <p:pic>
        <p:nvPicPr>
          <p:cNvPr id="108" name="object 108"/>
          <p:cNvPicPr/>
          <p:nvPr/>
        </p:nvPicPr>
        <p:blipFill>
          <a:blip r:embed="rId10" cstate="print"/>
          <a:stretch>
            <a:fillRect/>
          </a:stretch>
        </p:blipFill>
        <p:spPr>
          <a:xfrm>
            <a:off x="15610358" y="1547232"/>
            <a:ext cx="80468" cy="80468"/>
          </a:xfrm>
          <a:prstGeom prst="rect">
            <a:avLst/>
          </a:prstGeom>
        </p:spPr>
      </p:pic>
      <p:pic>
        <p:nvPicPr>
          <p:cNvPr id="109" name="object 109"/>
          <p:cNvPicPr/>
          <p:nvPr/>
        </p:nvPicPr>
        <p:blipFill>
          <a:blip r:embed="rId10" cstate="print"/>
          <a:stretch>
            <a:fillRect/>
          </a:stretch>
        </p:blipFill>
        <p:spPr>
          <a:xfrm>
            <a:off x="15610358" y="1707923"/>
            <a:ext cx="80468" cy="80468"/>
          </a:xfrm>
          <a:prstGeom prst="rect">
            <a:avLst/>
          </a:prstGeom>
        </p:spPr>
      </p:pic>
      <p:pic>
        <p:nvPicPr>
          <p:cNvPr id="110" name="object 110"/>
          <p:cNvPicPr/>
          <p:nvPr/>
        </p:nvPicPr>
        <p:blipFill>
          <a:blip r:embed="rId11" cstate="print"/>
          <a:stretch>
            <a:fillRect/>
          </a:stretch>
        </p:blipFill>
        <p:spPr>
          <a:xfrm>
            <a:off x="15610358" y="1868737"/>
            <a:ext cx="80468" cy="80468"/>
          </a:xfrm>
          <a:prstGeom prst="rect">
            <a:avLst/>
          </a:prstGeom>
        </p:spPr>
      </p:pic>
      <p:pic>
        <p:nvPicPr>
          <p:cNvPr id="111" name="object 111"/>
          <p:cNvPicPr/>
          <p:nvPr/>
        </p:nvPicPr>
        <p:blipFill>
          <a:blip r:embed="rId12" cstate="print"/>
          <a:stretch>
            <a:fillRect/>
          </a:stretch>
        </p:blipFill>
        <p:spPr>
          <a:xfrm>
            <a:off x="15753577" y="1225850"/>
            <a:ext cx="80468" cy="80468"/>
          </a:xfrm>
          <a:prstGeom prst="rect">
            <a:avLst/>
          </a:prstGeom>
        </p:spPr>
      </p:pic>
      <p:pic>
        <p:nvPicPr>
          <p:cNvPr id="112" name="object 112"/>
          <p:cNvPicPr/>
          <p:nvPr/>
        </p:nvPicPr>
        <p:blipFill>
          <a:blip r:embed="rId13" cstate="print"/>
          <a:stretch>
            <a:fillRect/>
          </a:stretch>
        </p:blipFill>
        <p:spPr>
          <a:xfrm>
            <a:off x="15753577" y="1386541"/>
            <a:ext cx="80468" cy="80468"/>
          </a:xfrm>
          <a:prstGeom prst="rect">
            <a:avLst/>
          </a:prstGeom>
        </p:spPr>
      </p:pic>
      <p:pic>
        <p:nvPicPr>
          <p:cNvPr id="113" name="object 113"/>
          <p:cNvPicPr/>
          <p:nvPr/>
        </p:nvPicPr>
        <p:blipFill>
          <a:blip r:embed="rId12" cstate="print"/>
          <a:stretch>
            <a:fillRect/>
          </a:stretch>
        </p:blipFill>
        <p:spPr>
          <a:xfrm>
            <a:off x="15753577" y="1547232"/>
            <a:ext cx="80468" cy="80468"/>
          </a:xfrm>
          <a:prstGeom prst="rect">
            <a:avLst/>
          </a:prstGeom>
        </p:spPr>
      </p:pic>
      <p:pic>
        <p:nvPicPr>
          <p:cNvPr id="114" name="object 114"/>
          <p:cNvPicPr/>
          <p:nvPr/>
        </p:nvPicPr>
        <p:blipFill>
          <a:blip r:embed="rId12" cstate="print"/>
          <a:stretch>
            <a:fillRect/>
          </a:stretch>
        </p:blipFill>
        <p:spPr>
          <a:xfrm>
            <a:off x="15753577" y="1707923"/>
            <a:ext cx="80468" cy="80468"/>
          </a:xfrm>
          <a:prstGeom prst="rect">
            <a:avLst/>
          </a:prstGeom>
        </p:spPr>
      </p:pic>
      <p:pic>
        <p:nvPicPr>
          <p:cNvPr id="115" name="object 115"/>
          <p:cNvPicPr/>
          <p:nvPr/>
        </p:nvPicPr>
        <p:blipFill>
          <a:blip r:embed="rId13" cstate="print"/>
          <a:stretch>
            <a:fillRect/>
          </a:stretch>
        </p:blipFill>
        <p:spPr>
          <a:xfrm>
            <a:off x="15753577" y="1868737"/>
            <a:ext cx="80468" cy="80468"/>
          </a:xfrm>
          <a:prstGeom prst="rect">
            <a:avLst/>
          </a:prstGeom>
        </p:spPr>
      </p:pic>
      <p:pic>
        <p:nvPicPr>
          <p:cNvPr id="116" name="object 116"/>
          <p:cNvPicPr/>
          <p:nvPr/>
        </p:nvPicPr>
        <p:blipFill>
          <a:blip r:embed="rId14" cstate="print"/>
          <a:stretch>
            <a:fillRect/>
          </a:stretch>
        </p:blipFill>
        <p:spPr>
          <a:xfrm>
            <a:off x="15914270" y="1225850"/>
            <a:ext cx="80468" cy="80468"/>
          </a:xfrm>
          <a:prstGeom prst="rect">
            <a:avLst/>
          </a:prstGeom>
        </p:spPr>
      </p:pic>
      <p:pic>
        <p:nvPicPr>
          <p:cNvPr id="117" name="object 117"/>
          <p:cNvPicPr/>
          <p:nvPr/>
        </p:nvPicPr>
        <p:blipFill>
          <a:blip r:embed="rId15" cstate="print"/>
          <a:stretch>
            <a:fillRect/>
          </a:stretch>
        </p:blipFill>
        <p:spPr>
          <a:xfrm>
            <a:off x="15914270" y="1386541"/>
            <a:ext cx="80468" cy="80468"/>
          </a:xfrm>
          <a:prstGeom prst="rect">
            <a:avLst/>
          </a:prstGeom>
        </p:spPr>
      </p:pic>
      <p:pic>
        <p:nvPicPr>
          <p:cNvPr id="118" name="object 118"/>
          <p:cNvPicPr/>
          <p:nvPr/>
        </p:nvPicPr>
        <p:blipFill>
          <a:blip r:embed="rId14" cstate="print"/>
          <a:stretch>
            <a:fillRect/>
          </a:stretch>
        </p:blipFill>
        <p:spPr>
          <a:xfrm>
            <a:off x="15914270" y="1547232"/>
            <a:ext cx="80468" cy="80468"/>
          </a:xfrm>
          <a:prstGeom prst="rect">
            <a:avLst/>
          </a:prstGeom>
        </p:spPr>
      </p:pic>
      <p:pic>
        <p:nvPicPr>
          <p:cNvPr id="119" name="object 119"/>
          <p:cNvPicPr/>
          <p:nvPr/>
        </p:nvPicPr>
        <p:blipFill>
          <a:blip r:embed="rId14" cstate="print"/>
          <a:stretch>
            <a:fillRect/>
          </a:stretch>
        </p:blipFill>
        <p:spPr>
          <a:xfrm>
            <a:off x="15914270" y="1707923"/>
            <a:ext cx="80468" cy="80468"/>
          </a:xfrm>
          <a:prstGeom prst="rect">
            <a:avLst/>
          </a:prstGeom>
        </p:spPr>
      </p:pic>
      <p:pic>
        <p:nvPicPr>
          <p:cNvPr id="120" name="object 120"/>
          <p:cNvPicPr/>
          <p:nvPr/>
        </p:nvPicPr>
        <p:blipFill>
          <a:blip r:embed="rId15" cstate="print"/>
          <a:stretch>
            <a:fillRect/>
          </a:stretch>
        </p:blipFill>
        <p:spPr>
          <a:xfrm>
            <a:off x="15914270" y="1868615"/>
            <a:ext cx="80468" cy="80468"/>
          </a:xfrm>
          <a:prstGeom prst="rect">
            <a:avLst/>
          </a:prstGeom>
        </p:spPr>
      </p:pic>
      <p:pic>
        <p:nvPicPr>
          <p:cNvPr id="121" name="object 121"/>
          <p:cNvPicPr/>
          <p:nvPr/>
        </p:nvPicPr>
        <p:blipFill>
          <a:blip r:embed="rId10" cstate="print"/>
          <a:stretch>
            <a:fillRect/>
          </a:stretch>
        </p:blipFill>
        <p:spPr>
          <a:xfrm>
            <a:off x="16075083" y="1225850"/>
            <a:ext cx="80468" cy="80468"/>
          </a:xfrm>
          <a:prstGeom prst="rect">
            <a:avLst/>
          </a:prstGeom>
        </p:spPr>
      </p:pic>
      <p:pic>
        <p:nvPicPr>
          <p:cNvPr id="122" name="object 122"/>
          <p:cNvPicPr/>
          <p:nvPr/>
        </p:nvPicPr>
        <p:blipFill>
          <a:blip r:embed="rId11" cstate="print"/>
          <a:stretch>
            <a:fillRect/>
          </a:stretch>
        </p:blipFill>
        <p:spPr>
          <a:xfrm>
            <a:off x="16075083" y="1386541"/>
            <a:ext cx="80468" cy="80468"/>
          </a:xfrm>
          <a:prstGeom prst="rect">
            <a:avLst/>
          </a:prstGeom>
        </p:spPr>
      </p:pic>
      <p:pic>
        <p:nvPicPr>
          <p:cNvPr id="123" name="object 123"/>
          <p:cNvPicPr/>
          <p:nvPr/>
        </p:nvPicPr>
        <p:blipFill>
          <a:blip r:embed="rId10" cstate="print"/>
          <a:stretch>
            <a:fillRect/>
          </a:stretch>
        </p:blipFill>
        <p:spPr>
          <a:xfrm>
            <a:off x="16075083" y="1547232"/>
            <a:ext cx="80468" cy="80468"/>
          </a:xfrm>
          <a:prstGeom prst="rect">
            <a:avLst/>
          </a:prstGeom>
        </p:spPr>
      </p:pic>
      <p:pic>
        <p:nvPicPr>
          <p:cNvPr id="124" name="object 124"/>
          <p:cNvPicPr/>
          <p:nvPr/>
        </p:nvPicPr>
        <p:blipFill>
          <a:blip r:embed="rId10" cstate="print"/>
          <a:stretch>
            <a:fillRect/>
          </a:stretch>
        </p:blipFill>
        <p:spPr>
          <a:xfrm>
            <a:off x="16075083" y="1707923"/>
            <a:ext cx="80468" cy="80468"/>
          </a:xfrm>
          <a:prstGeom prst="rect">
            <a:avLst/>
          </a:prstGeom>
        </p:spPr>
      </p:pic>
      <p:pic>
        <p:nvPicPr>
          <p:cNvPr id="125" name="object 125"/>
          <p:cNvPicPr/>
          <p:nvPr/>
        </p:nvPicPr>
        <p:blipFill>
          <a:blip r:embed="rId11" cstate="print"/>
          <a:stretch>
            <a:fillRect/>
          </a:stretch>
        </p:blipFill>
        <p:spPr>
          <a:xfrm>
            <a:off x="16075083" y="1868615"/>
            <a:ext cx="80468" cy="80468"/>
          </a:xfrm>
          <a:prstGeom prst="rect">
            <a:avLst/>
          </a:prstGeom>
        </p:spPr>
      </p:pic>
      <p:pic>
        <p:nvPicPr>
          <p:cNvPr id="126" name="object 126"/>
          <p:cNvPicPr/>
          <p:nvPr/>
        </p:nvPicPr>
        <p:blipFill>
          <a:blip r:embed="rId12" cstate="print"/>
          <a:stretch>
            <a:fillRect/>
          </a:stretch>
        </p:blipFill>
        <p:spPr>
          <a:xfrm>
            <a:off x="16235774" y="1225850"/>
            <a:ext cx="80468" cy="80468"/>
          </a:xfrm>
          <a:prstGeom prst="rect">
            <a:avLst/>
          </a:prstGeom>
        </p:spPr>
      </p:pic>
      <p:pic>
        <p:nvPicPr>
          <p:cNvPr id="127" name="object 127"/>
          <p:cNvPicPr/>
          <p:nvPr/>
        </p:nvPicPr>
        <p:blipFill>
          <a:blip r:embed="rId13" cstate="print"/>
          <a:stretch>
            <a:fillRect/>
          </a:stretch>
        </p:blipFill>
        <p:spPr>
          <a:xfrm>
            <a:off x="16235774" y="1386541"/>
            <a:ext cx="80468" cy="80468"/>
          </a:xfrm>
          <a:prstGeom prst="rect">
            <a:avLst/>
          </a:prstGeom>
        </p:spPr>
      </p:pic>
      <p:pic>
        <p:nvPicPr>
          <p:cNvPr id="128" name="object 128"/>
          <p:cNvPicPr/>
          <p:nvPr/>
        </p:nvPicPr>
        <p:blipFill>
          <a:blip r:embed="rId12" cstate="print"/>
          <a:stretch>
            <a:fillRect/>
          </a:stretch>
        </p:blipFill>
        <p:spPr>
          <a:xfrm>
            <a:off x="16235774" y="1547232"/>
            <a:ext cx="80468" cy="80468"/>
          </a:xfrm>
          <a:prstGeom prst="rect">
            <a:avLst/>
          </a:prstGeom>
        </p:spPr>
      </p:pic>
      <p:pic>
        <p:nvPicPr>
          <p:cNvPr id="129" name="object 129"/>
          <p:cNvPicPr/>
          <p:nvPr/>
        </p:nvPicPr>
        <p:blipFill>
          <a:blip r:embed="rId12" cstate="print"/>
          <a:stretch>
            <a:fillRect/>
          </a:stretch>
        </p:blipFill>
        <p:spPr>
          <a:xfrm>
            <a:off x="16235774" y="1707923"/>
            <a:ext cx="80468" cy="80468"/>
          </a:xfrm>
          <a:prstGeom prst="rect">
            <a:avLst/>
          </a:prstGeom>
        </p:spPr>
      </p:pic>
      <p:pic>
        <p:nvPicPr>
          <p:cNvPr id="130" name="object 130"/>
          <p:cNvPicPr/>
          <p:nvPr/>
        </p:nvPicPr>
        <p:blipFill>
          <a:blip r:embed="rId13" cstate="print"/>
          <a:stretch>
            <a:fillRect/>
          </a:stretch>
        </p:blipFill>
        <p:spPr>
          <a:xfrm>
            <a:off x="16235774" y="1868737"/>
            <a:ext cx="80468" cy="80468"/>
          </a:xfrm>
          <a:prstGeom prst="rect">
            <a:avLst/>
          </a:prstGeom>
        </p:spPr>
      </p:pic>
      <p:pic>
        <p:nvPicPr>
          <p:cNvPr id="131" name="object 131"/>
          <p:cNvPicPr/>
          <p:nvPr/>
        </p:nvPicPr>
        <p:blipFill>
          <a:blip r:embed="rId10" cstate="print"/>
          <a:stretch>
            <a:fillRect/>
          </a:stretch>
        </p:blipFill>
        <p:spPr>
          <a:xfrm>
            <a:off x="16396465" y="1225850"/>
            <a:ext cx="80468" cy="80468"/>
          </a:xfrm>
          <a:prstGeom prst="rect">
            <a:avLst/>
          </a:prstGeom>
        </p:spPr>
      </p:pic>
      <p:pic>
        <p:nvPicPr>
          <p:cNvPr id="132" name="object 132"/>
          <p:cNvPicPr/>
          <p:nvPr/>
        </p:nvPicPr>
        <p:blipFill>
          <a:blip r:embed="rId11" cstate="print"/>
          <a:stretch>
            <a:fillRect/>
          </a:stretch>
        </p:blipFill>
        <p:spPr>
          <a:xfrm>
            <a:off x="16396465" y="1386541"/>
            <a:ext cx="80468" cy="80468"/>
          </a:xfrm>
          <a:prstGeom prst="rect">
            <a:avLst/>
          </a:prstGeom>
        </p:spPr>
      </p:pic>
      <p:pic>
        <p:nvPicPr>
          <p:cNvPr id="133" name="object 133"/>
          <p:cNvPicPr/>
          <p:nvPr/>
        </p:nvPicPr>
        <p:blipFill>
          <a:blip r:embed="rId10" cstate="print"/>
          <a:stretch>
            <a:fillRect/>
          </a:stretch>
        </p:blipFill>
        <p:spPr>
          <a:xfrm>
            <a:off x="16396465" y="1547232"/>
            <a:ext cx="80468" cy="80468"/>
          </a:xfrm>
          <a:prstGeom prst="rect">
            <a:avLst/>
          </a:prstGeom>
        </p:spPr>
      </p:pic>
      <p:pic>
        <p:nvPicPr>
          <p:cNvPr id="134" name="object 134"/>
          <p:cNvPicPr/>
          <p:nvPr/>
        </p:nvPicPr>
        <p:blipFill>
          <a:blip r:embed="rId10" cstate="print"/>
          <a:stretch>
            <a:fillRect/>
          </a:stretch>
        </p:blipFill>
        <p:spPr>
          <a:xfrm>
            <a:off x="16396465" y="1707923"/>
            <a:ext cx="80468" cy="80468"/>
          </a:xfrm>
          <a:prstGeom prst="rect">
            <a:avLst/>
          </a:prstGeom>
        </p:spPr>
      </p:pic>
      <p:pic>
        <p:nvPicPr>
          <p:cNvPr id="135" name="object 135"/>
          <p:cNvPicPr/>
          <p:nvPr/>
        </p:nvPicPr>
        <p:blipFill>
          <a:blip r:embed="rId11" cstate="print"/>
          <a:stretch>
            <a:fillRect/>
          </a:stretch>
        </p:blipFill>
        <p:spPr>
          <a:xfrm>
            <a:off x="16396465" y="1868737"/>
            <a:ext cx="80468" cy="80468"/>
          </a:xfrm>
          <a:prstGeom prst="rect">
            <a:avLst/>
          </a:prstGeom>
        </p:spPr>
      </p:pic>
      <p:pic>
        <p:nvPicPr>
          <p:cNvPr id="136" name="object 136"/>
          <p:cNvPicPr/>
          <p:nvPr/>
        </p:nvPicPr>
        <p:blipFill>
          <a:blip r:embed="rId25" cstate="print"/>
          <a:stretch>
            <a:fillRect/>
          </a:stretch>
        </p:blipFill>
        <p:spPr>
          <a:xfrm>
            <a:off x="16557280" y="431991"/>
            <a:ext cx="80468" cy="80468"/>
          </a:xfrm>
          <a:prstGeom prst="rect">
            <a:avLst/>
          </a:prstGeom>
        </p:spPr>
      </p:pic>
      <p:pic>
        <p:nvPicPr>
          <p:cNvPr id="137" name="object 137"/>
          <p:cNvPicPr/>
          <p:nvPr/>
        </p:nvPicPr>
        <p:blipFill>
          <a:blip r:embed="rId14" cstate="print"/>
          <a:stretch>
            <a:fillRect/>
          </a:stretch>
        </p:blipFill>
        <p:spPr>
          <a:xfrm>
            <a:off x="16557280" y="592559"/>
            <a:ext cx="80468" cy="80468"/>
          </a:xfrm>
          <a:prstGeom prst="rect">
            <a:avLst/>
          </a:prstGeom>
        </p:spPr>
      </p:pic>
      <p:pic>
        <p:nvPicPr>
          <p:cNvPr id="138" name="object 138"/>
          <p:cNvPicPr/>
          <p:nvPr/>
        </p:nvPicPr>
        <p:blipFill>
          <a:blip r:embed="rId15" cstate="print"/>
          <a:stretch>
            <a:fillRect/>
          </a:stretch>
        </p:blipFill>
        <p:spPr>
          <a:xfrm>
            <a:off x="16557280" y="753374"/>
            <a:ext cx="80468" cy="80468"/>
          </a:xfrm>
          <a:prstGeom prst="rect">
            <a:avLst/>
          </a:prstGeom>
        </p:spPr>
      </p:pic>
      <p:pic>
        <p:nvPicPr>
          <p:cNvPr id="139" name="object 139"/>
          <p:cNvPicPr/>
          <p:nvPr/>
        </p:nvPicPr>
        <p:blipFill>
          <a:blip r:embed="rId14" cstate="print"/>
          <a:stretch>
            <a:fillRect/>
          </a:stretch>
        </p:blipFill>
        <p:spPr>
          <a:xfrm>
            <a:off x="16557280" y="914065"/>
            <a:ext cx="80468" cy="80468"/>
          </a:xfrm>
          <a:prstGeom prst="rect">
            <a:avLst/>
          </a:prstGeom>
        </p:spPr>
      </p:pic>
      <p:pic>
        <p:nvPicPr>
          <p:cNvPr id="140" name="object 140"/>
          <p:cNvPicPr/>
          <p:nvPr/>
        </p:nvPicPr>
        <p:blipFill>
          <a:blip r:embed="rId25" cstate="print"/>
          <a:stretch>
            <a:fillRect/>
          </a:stretch>
        </p:blipFill>
        <p:spPr>
          <a:xfrm>
            <a:off x="16557280" y="1074756"/>
            <a:ext cx="80468" cy="80468"/>
          </a:xfrm>
          <a:prstGeom prst="rect">
            <a:avLst/>
          </a:prstGeom>
        </p:spPr>
      </p:pic>
      <p:pic>
        <p:nvPicPr>
          <p:cNvPr id="141" name="object 141"/>
          <p:cNvPicPr/>
          <p:nvPr/>
        </p:nvPicPr>
        <p:blipFill>
          <a:blip r:embed="rId23" cstate="print"/>
          <a:stretch>
            <a:fillRect/>
          </a:stretch>
        </p:blipFill>
        <p:spPr>
          <a:xfrm>
            <a:off x="16717971" y="431991"/>
            <a:ext cx="80468" cy="80468"/>
          </a:xfrm>
          <a:prstGeom prst="rect">
            <a:avLst/>
          </a:prstGeom>
        </p:spPr>
      </p:pic>
      <p:pic>
        <p:nvPicPr>
          <p:cNvPr id="142" name="object 142"/>
          <p:cNvPicPr/>
          <p:nvPr/>
        </p:nvPicPr>
        <p:blipFill>
          <a:blip r:embed="rId12" cstate="print"/>
          <a:stretch>
            <a:fillRect/>
          </a:stretch>
        </p:blipFill>
        <p:spPr>
          <a:xfrm>
            <a:off x="16717971" y="592559"/>
            <a:ext cx="80468" cy="80468"/>
          </a:xfrm>
          <a:prstGeom prst="rect">
            <a:avLst/>
          </a:prstGeom>
        </p:spPr>
      </p:pic>
      <p:pic>
        <p:nvPicPr>
          <p:cNvPr id="143" name="object 143"/>
          <p:cNvPicPr/>
          <p:nvPr/>
        </p:nvPicPr>
        <p:blipFill>
          <a:blip r:embed="rId13" cstate="print"/>
          <a:stretch>
            <a:fillRect/>
          </a:stretch>
        </p:blipFill>
        <p:spPr>
          <a:xfrm>
            <a:off x="16717971" y="753250"/>
            <a:ext cx="80468" cy="80468"/>
          </a:xfrm>
          <a:prstGeom prst="rect">
            <a:avLst/>
          </a:prstGeom>
        </p:spPr>
      </p:pic>
      <p:pic>
        <p:nvPicPr>
          <p:cNvPr id="144" name="object 144"/>
          <p:cNvPicPr/>
          <p:nvPr/>
        </p:nvPicPr>
        <p:blipFill>
          <a:blip r:embed="rId12" cstate="print"/>
          <a:stretch>
            <a:fillRect/>
          </a:stretch>
        </p:blipFill>
        <p:spPr>
          <a:xfrm>
            <a:off x="16717971" y="913941"/>
            <a:ext cx="80468" cy="80468"/>
          </a:xfrm>
          <a:prstGeom prst="rect">
            <a:avLst/>
          </a:prstGeom>
        </p:spPr>
      </p:pic>
      <p:pic>
        <p:nvPicPr>
          <p:cNvPr id="145" name="object 145"/>
          <p:cNvPicPr/>
          <p:nvPr/>
        </p:nvPicPr>
        <p:blipFill>
          <a:blip r:embed="rId23" cstate="print"/>
          <a:stretch>
            <a:fillRect/>
          </a:stretch>
        </p:blipFill>
        <p:spPr>
          <a:xfrm>
            <a:off x="16717971" y="1074756"/>
            <a:ext cx="80468" cy="80468"/>
          </a:xfrm>
          <a:prstGeom prst="rect">
            <a:avLst/>
          </a:prstGeom>
        </p:spPr>
      </p:pic>
      <p:pic>
        <p:nvPicPr>
          <p:cNvPr id="146" name="object 146"/>
          <p:cNvPicPr/>
          <p:nvPr/>
        </p:nvPicPr>
        <p:blipFill>
          <a:blip r:embed="rId28" cstate="print"/>
          <a:stretch>
            <a:fillRect/>
          </a:stretch>
        </p:blipFill>
        <p:spPr>
          <a:xfrm>
            <a:off x="16878662" y="431868"/>
            <a:ext cx="60167" cy="80468"/>
          </a:xfrm>
          <a:prstGeom prst="rect">
            <a:avLst/>
          </a:prstGeom>
        </p:spPr>
      </p:pic>
      <p:pic>
        <p:nvPicPr>
          <p:cNvPr id="147" name="object 147"/>
          <p:cNvPicPr/>
          <p:nvPr/>
        </p:nvPicPr>
        <p:blipFill>
          <a:blip r:embed="rId10" cstate="print"/>
          <a:stretch>
            <a:fillRect/>
          </a:stretch>
        </p:blipFill>
        <p:spPr>
          <a:xfrm>
            <a:off x="16878662" y="592682"/>
            <a:ext cx="80099" cy="80468"/>
          </a:xfrm>
          <a:prstGeom prst="rect">
            <a:avLst/>
          </a:prstGeom>
        </p:spPr>
      </p:pic>
      <p:pic>
        <p:nvPicPr>
          <p:cNvPr id="148" name="object 148"/>
          <p:cNvPicPr/>
          <p:nvPr/>
        </p:nvPicPr>
        <p:blipFill>
          <a:blip r:embed="rId11" cstate="print"/>
          <a:stretch>
            <a:fillRect/>
          </a:stretch>
        </p:blipFill>
        <p:spPr>
          <a:xfrm>
            <a:off x="16878662" y="753251"/>
            <a:ext cx="80468" cy="80468"/>
          </a:xfrm>
          <a:prstGeom prst="rect">
            <a:avLst/>
          </a:prstGeom>
        </p:spPr>
      </p:pic>
      <p:pic>
        <p:nvPicPr>
          <p:cNvPr id="149" name="object 149"/>
          <p:cNvPicPr/>
          <p:nvPr/>
        </p:nvPicPr>
        <p:blipFill>
          <a:blip r:embed="rId10" cstate="print"/>
          <a:stretch>
            <a:fillRect/>
          </a:stretch>
        </p:blipFill>
        <p:spPr>
          <a:xfrm>
            <a:off x="16878662" y="914065"/>
            <a:ext cx="80468" cy="80468"/>
          </a:xfrm>
          <a:prstGeom prst="rect">
            <a:avLst/>
          </a:prstGeom>
        </p:spPr>
      </p:pic>
      <p:pic>
        <p:nvPicPr>
          <p:cNvPr id="150" name="object 150"/>
          <p:cNvPicPr/>
          <p:nvPr/>
        </p:nvPicPr>
        <p:blipFill>
          <a:blip r:embed="rId21" cstate="print"/>
          <a:stretch>
            <a:fillRect/>
          </a:stretch>
        </p:blipFill>
        <p:spPr>
          <a:xfrm>
            <a:off x="16878662" y="1074756"/>
            <a:ext cx="80468" cy="80468"/>
          </a:xfrm>
          <a:prstGeom prst="rect">
            <a:avLst/>
          </a:prstGeom>
        </p:spPr>
      </p:pic>
      <p:pic>
        <p:nvPicPr>
          <p:cNvPr id="151" name="object 151"/>
          <p:cNvPicPr/>
          <p:nvPr/>
        </p:nvPicPr>
        <p:blipFill>
          <a:blip r:embed="rId29" cstate="print"/>
          <a:stretch>
            <a:fillRect/>
          </a:stretch>
        </p:blipFill>
        <p:spPr>
          <a:xfrm>
            <a:off x="17039476" y="920217"/>
            <a:ext cx="57583" cy="74193"/>
          </a:xfrm>
          <a:prstGeom prst="rect">
            <a:avLst/>
          </a:prstGeom>
        </p:spPr>
      </p:pic>
      <p:pic>
        <p:nvPicPr>
          <p:cNvPr id="152" name="object 152"/>
          <p:cNvPicPr/>
          <p:nvPr/>
        </p:nvPicPr>
        <p:blipFill>
          <a:blip r:embed="rId24" cstate="print"/>
          <a:stretch>
            <a:fillRect/>
          </a:stretch>
        </p:blipFill>
        <p:spPr>
          <a:xfrm>
            <a:off x="17039353" y="1074756"/>
            <a:ext cx="80468" cy="80468"/>
          </a:xfrm>
          <a:prstGeom prst="rect">
            <a:avLst/>
          </a:prstGeom>
        </p:spPr>
      </p:pic>
      <p:pic>
        <p:nvPicPr>
          <p:cNvPr id="153" name="object 153"/>
          <p:cNvPicPr/>
          <p:nvPr/>
        </p:nvPicPr>
        <p:blipFill>
          <a:blip r:embed="rId14" cstate="print"/>
          <a:stretch>
            <a:fillRect/>
          </a:stretch>
        </p:blipFill>
        <p:spPr>
          <a:xfrm>
            <a:off x="16557280" y="1225850"/>
            <a:ext cx="80468" cy="80468"/>
          </a:xfrm>
          <a:prstGeom prst="rect">
            <a:avLst/>
          </a:prstGeom>
        </p:spPr>
      </p:pic>
      <p:pic>
        <p:nvPicPr>
          <p:cNvPr id="154" name="object 154"/>
          <p:cNvPicPr/>
          <p:nvPr/>
        </p:nvPicPr>
        <p:blipFill>
          <a:blip r:embed="rId15" cstate="print"/>
          <a:stretch>
            <a:fillRect/>
          </a:stretch>
        </p:blipFill>
        <p:spPr>
          <a:xfrm>
            <a:off x="16557280" y="1386541"/>
            <a:ext cx="80468" cy="80468"/>
          </a:xfrm>
          <a:prstGeom prst="rect">
            <a:avLst/>
          </a:prstGeom>
        </p:spPr>
      </p:pic>
      <p:pic>
        <p:nvPicPr>
          <p:cNvPr id="155" name="object 155"/>
          <p:cNvPicPr/>
          <p:nvPr/>
        </p:nvPicPr>
        <p:blipFill>
          <a:blip r:embed="rId14" cstate="print"/>
          <a:stretch>
            <a:fillRect/>
          </a:stretch>
        </p:blipFill>
        <p:spPr>
          <a:xfrm>
            <a:off x="16557280" y="1547232"/>
            <a:ext cx="80468" cy="80468"/>
          </a:xfrm>
          <a:prstGeom prst="rect">
            <a:avLst/>
          </a:prstGeom>
        </p:spPr>
      </p:pic>
      <p:pic>
        <p:nvPicPr>
          <p:cNvPr id="156" name="object 156"/>
          <p:cNvPicPr/>
          <p:nvPr/>
        </p:nvPicPr>
        <p:blipFill>
          <a:blip r:embed="rId14" cstate="print"/>
          <a:stretch>
            <a:fillRect/>
          </a:stretch>
        </p:blipFill>
        <p:spPr>
          <a:xfrm>
            <a:off x="16557280" y="1707923"/>
            <a:ext cx="80468" cy="80468"/>
          </a:xfrm>
          <a:prstGeom prst="rect">
            <a:avLst/>
          </a:prstGeom>
        </p:spPr>
      </p:pic>
      <p:pic>
        <p:nvPicPr>
          <p:cNvPr id="157" name="object 157"/>
          <p:cNvPicPr/>
          <p:nvPr/>
        </p:nvPicPr>
        <p:blipFill>
          <a:blip r:embed="rId15" cstate="print"/>
          <a:stretch>
            <a:fillRect/>
          </a:stretch>
        </p:blipFill>
        <p:spPr>
          <a:xfrm>
            <a:off x="16557280" y="1868737"/>
            <a:ext cx="80468" cy="80468"/>
          </a:xfrm>
          <a:prstGeom prst="rect">
            <a:avLst/>
          </a:prstGeom>
        </p:spPr>
      </p:pic>
      <p:pic>
        <p:nvPicPr>
          <p:cNvPr id="158" name="object 158"/>
          <p:cNvPicPr/>
          <p:nvPr/>
        </p:nvPicPr>
        <p:blipFill>
          <a:blip r:embed="rId12" cstate="print"/>
          <a:stretch>
            <a:fillRect/>
          </a:stretch>
        </p:blipFill>
        <p:spPr>
          <a:xfrm>
            <a:off x="16717971" y="1225850"/>
            <a:ext cx="80468" cy="80468"/>
          </a:xfrm>
          <a:prstGeom prst="rect">
            <a:avLst/>
          </a:prstGeom>
        </p:spPr>
      </p:pic>
      <p:pic>
        <p:nvPicPr>
          <p:cNvPr id="159" name="object 159"/>
          <p:cNvPicPr/>
          <p:nvPr/>
        </p:nvPicPr>
        <p:blipFill>
          <a:blip r:embed="rId13" cstate="print"/>
          <a:stretch>
            <a:fillRect/>
          </a:stretch>
        </p:blipFill>
        <p:spPr>
          <a:xfrm>
            <a:off x="16717971" y="1386541"/>
            <a:ext cx="80468" cy="80468"/>
          </a:xfrm>
          <a:prstGeom prst="rect">
            <a:avLst/>
          </a:prstGeom>
        </p:spPr>
      </p:pic>
      <p:pic>
        <p:nvPicPr>
          <p:cNvPr id="160" name="object 160"/>
          <p:cNvPicPr/>
          <p:nvPr/>
        </p:nvPicPr>
        <p:blipFill>
          <a:blip r:embed="rId12" cstate="print"/>
          <a:stretch>
            <a:fillRect/>
          </a:stretch>
        </p:blipFill>
        <p:spPr>
          <a:xfrm>
            <a:off x="16717971" y="1547232"/>
            <a:ext cx="80468" cy="80468"/>
          </a:xfrm>
          <a:prstGeom prst="rect">
            <a:avLst/>
          </a:prstGeom>
        </p:spPr>
      </p:pic>
      <p:pic>
        <p:nvPicPr>
          <p:cNvPr id="161" name="object 161"/>
          <p:cNvPicPr/>
          <p:nvPr/>
        </p:nvPicPr>
        <p:blipFill>
          <a:blip r:embed="rId12" cstate="print"/>
          <a:stretch>
            <a:fillRect/>
          </a:stretch>
        </p:blipFill>
        <p:spPr>
          <a:xfrm>
            <a:off x="16717971" y="1707923"/>
            <a:ext cx="80468" cy="80468"/>
          </a:xfrm>
          <a:prstGeom prst="rect">
            <a:avLst/>
          </a:prstGeom>
        </p:spPr>
      </p:pic>
      <p:pic>
        <p:nvPicPr>
          <p:cNvPr id="162" name="object 162"/>
          <p:cNvPicPr/>
          <p:nvPr/>
        </p:nvPicPr>
        <p:blipFill>
          <a:blip r:embed="rId13" cstate="print"/>
          <a:stretch>
            <a:fillRect/>
          </a:stretch>
        </p:blipFill>
        <p:spPr>
          <a:xfrm>
            <a:off x="16717971" y="1868737"/>
            <a:ext cx="80468" cy="80468"/>
          </a:xfrm>
          <a:prstGeom prst="rect">
            <a:avLst/>
          </a:prstGeom>
        </p:spPr>
      </p:pic>
      <p:pic>
        <p:nvPicPr>
          <p:cNvPr id="163" name="object 163"/>
          <p:cNvPicPr/>
          <p:nvPr/>
        </p:nvPicPr>
        <p:blipFill>
          <a:blip r:embed="rId10" cstate="print"/>
          <a:stretch>
            <a:fillRect/>
          </a:stretch>
        </p:blipFill>
        <p:spPr>
          <a:xfrm>
            <a:off x="16878662" y="1225850"/>
            <a:ext cx="80468" cy="80468"/>
          </a:xfrm>
          <a:prstGeom prst="rect">
            <a:avLst/>
          </a:prstGeom>
        </p:spPr>
      </p:pic>
      <p:pic>
        <p:nvPicPr>
          <p:cNvPr id="164" name="object 164"/>
          <p:cNvPicPr/>
          <p:nvPr/>
        </p:nvPicPr>
        <p:blipFill>
          <a:blip r:embed="rId11" cstate="print"/>
          <a:stretch>
            <a:fillRect/>
          </a:stretch>
        </p:blipFill>
        <p:spPr>
          <a:xfrm>
            <a:off x="16878662" y="1386541"/>
            <a:ext cx="80468" cy="80468"/>
          </a:xfrm>
          <a:prstGeom prst="rect">
            <a:avLst/>
          </a:prstGeom>
        </p:spPr>
      </p:pic>
      <p:pic>
        <p:nvPicPr>
          <p:cNvPr id="165" name="object 165"/>
          <p:cNvPicPr/>
          <p:nvPr/>
        </p:nvPicPr>
        <p:blipFill>
          <a:blip r:embed="rId10" cstate="print"/>
          <a:stretch>
            <a:fillRect/>
          </a:stretch>
        </p:blipFill>
        <p:spPr>
          <a:xfrm>
            <a:off x="16878662" y="1547232"/>
            <a:ext cx="80468" cy="80468"/>
          </a:xfrm>
          <a:prstGeom prst="rect">
            <a:avLst/>
          </a:prstGeom>
        </p:spPr>
      </p:pic>
      <p:pic>
        <p:nvPicPr>
          <p:cNvPr id="166" name="object 166"/>
          <p:cNvPicPr/>
          <p:nvPr/>
        </p:nvPicPr>
        <p:blipFill>
          <a:blip r:embed="rId10" cstate="print"/>
          <a:stretch>
            <a:fillRect/>
          </a:stretch>
        </p:blipFill>
        <p:spPr>
          <a:xfrm>
            <a:off x="16878662" y="1707923"/>
            <a:ext cx="80468" cy="80468"/>
          </a:xfrm>
          <a:prstGeom prst="rect">
            <a:avLst/>
          </a:prstGeom>
        </p:spPr>
      </p:pic>
      <p:pic>
        <p:nvPicPr>
          <p:cNvPr id="167" name="object 167"/>
          <p:cNvPicPr/>
          <p:nvPr/>
        </p:nvPicPr>
        <p:blipFill>
          <a:blip r:embed="rId11" cstate="print"/>
          <a:stretch>
            <a:fillRect/>
          </a:stretch>
        </p:blipFill>
        <p:spPr>
          <a:xfrm>
            <a:off x="16878662" y="1868737"/>
            <a:ext cx="80468" cy="80468"/>
          </a:xfrm>
          <a:prstGeom prst="rect">
            <a:avLst/>
          </a:prstGeom>
        </p:spPr>
      </p:pic>
      <p:pic>
        <p:nvPicPr>
          <p:cNvPr id="168" name="object 168"/>
          <p:cNvPicPr/>
          <p:nvPr/>
        </p:nvPicPr>
        <p:blipFill>
          <a:blip r:embed="rId10" cstate="print"/>
          <a:stretch>
            <a:fillRect/>
          </a:stretch>
        </p:blipFill>
        <p:spPr>
          <a:xfrm>
            <a:off x="17039353" y="1225850"/>
            <a:ext cx="80468" cy="80468"/>
          </a:xfrm>
          <a:prstGeom prst="rect">
            <a:avLst/>
          </a:prstGeom>
        </p:spPr>
      </p:pic>
      <p:pic>
        <p:nvPicPr>
          <p:cNvPr id="169" name="object 169"/>
          <p:cNvPicPr/>
          <p:nvPr/>
        </p:nvPicPr>
        <p:blipFill>
          <a:blip r:embed="rId11" cstate="print"/>
          <a:stretch>
            <a:fillRect/>
          </a:stretch>
        </p:blipFill>
        <p:spPr>
          <a:xfrm>
            <a:off x="17039353" y="1386541"/>
            <a:ext cx="80468" cy="80468"/>
          </a:xfrm>
          <a:prstGeom prst="rect">
            <a:avLst/>
          </a:prstGeom>
        </p:spPr>
      </p:pic>
      <p:pic>
        <p:nvPicPr>
          <p:cNvPr id="170" name="object 170"/>
          <p:cNvPicPr/>
          <p:nvPr/>
        </p:nvPicPr>
        <p:blipFill>
          <a:blip r:embed="rId10" cstate="print"/>
          <a:stretch>
            <a:fillRect/>
          </a:stretch>
        </p:blipFill>
        <p:spPr>
          <a:xfrm>
            <a:off x="17039353" y="1547232"/>
            <a:ext cx="80468" cy="80468"/>
          </a:xfrm>
          <a:prstGeom prst="rect">
            <a:avLst/>
          </a:prstGeom>
        </p:spPr>
      </p:pic>
      <p:pic>
        <p:nvPicPr>
          <p:cNvPr id="171" name="object 171"/>
          <p:cNvPicPr/>
          <p:nvPr/>
        </p:nvPicPr>
        <p:blipFill>
          <a:blip r:embed="rId10" cstate="print"/>
          <a:stretch>
            <a:fillRect/>
          </a:stretch>
        </p:blipFill>
        <p:spPr>
          <a:xfrm>
            <a:off x="17039353" y="1707923"/>
            <a:ext cx="80468" cy="80468"/>
          </a:xfrm>
          <a:prstGeom prst="rect">
            <a:avLst/>
          </a:prstGeom>
        </p:spPr>
      </p:pic>
      <p:pic>
        <p:nvPicPr>
          <p:cNvPr id="172" name="object 172"/>
          <p:cNvPicPr/>
          <p:nvPr/>
        </p:nvPicPr>
        <p:blipFill>
          <a:blip r:embed="rId11" cstate="print"/>
          <a:stretch>
            <a:fillRect/>
          </a:stretch>
        </p:blipFill>
        <p:spPr>
          <a:xfrm>
            <a:off x="17039353" y="1868615"/>
            <a:ext cx="80468" cy="80468"/>
          </a:xfrm>
          <a:prstGeom prst="rect">
            <a:avLst/>
          </a:prstGeom>
        </p:spPr>
      </p:pic>
      <p:pic>
        <p:nvPicPr>
          <p:cNvPr id="173" name="object 173"/>
          <p:cNvPicPr/>
          <p:nvPr/>
        </p:nvPicPr>
        <p:blipFill>
          <a:blip r:embed="rId7" cstate="print"/>
          <a:stretch>
            <a:fillRect/>
          </a:stretch>
        </p:blipFill>
        <p:spPr>
          <a:xfrm>
            <a:off x="17200167" y="1225850"/>
            <a:ext cx="80468" cy="80468"/>
          </a:xfrm>
          <a:prstGeom prst="rect">
            <a:avLst/>
          </a:prstGeom>
        </p:spPr>
      </p:pic>
      <p:pic>
        <p:nvPicPr>
          <p:cNvPr id="174" name="object 174"/>
          <p:cNvPicPr/>
          <p:nvPr/>
        </p:nvPicPr>
        <p:blipFill>
          <a:blip r:embed="rId30" cstate="print"/>
          <a:stretch>
            <a:fillRect/>
          </a:stretch>
        </p:blipFill>
        <p:spPr>
          <a:xfrm>
            <a:off x="17200167" y="1386541"/>
            <a:ext cx="80468" cy="80468"/>
          </a:xfrm>
          <a:prstGeom prst="rect">
            <a:avLst/>
          </a:prstGeom>
        </p:spPr>
      </p:pic>
      <p:pic>
        <p:nvPicPr>
          <p:cNvPr id="175" name="object 175"/>
          <p:cNvPicPr/>
          <p:nvPr/>
        </p:nvPicPr>
        <p:blipFill>
          <a:blip r:embed="rId31" cstate="print"/>
          <a:stretch>
            <a:fillRect/>
          </a:stretch>
        </p:blipFill>
        <p:spPr>
          <a:xfrm>
            <a:off x="17200167" y="1547232"/>
            <a:ext cx="80468" cy="80468"/>
          </a:xfrm>
          <a:prstGeom prst="rect">
            <a:avLst/>
          </a:prstGeom>
        </p:spPr>
      </p:pic>
      <p:pic>
        <p:nvPicPr>
          <p:cNvPr id="176" name="object 176"/>
          <p:cNvPicPr/>
          <p:nvPr/>
        </p:nvPicPr>
        <p:blipFill>
          <a:blip r:embed="rId7" cstate="print"/>
          <a:stretch>
            <a:fillRect/>
          </a:stretch>
        </p:blipFill>
        <p:spPr>
          <a:xfrm>
            <a:off x="17200167" y="1707923"/>
            <a:ext cx="80468" cy="80468"/>
          </a:xfrm>
          <a:prstGeom prst="rect">
            <a:avLst/>
          </a:prstGeom>
        </p:spPr>
      </p:pic>
      <p:pic>
        <p:nvPicPr>
          <p:cNvPr id="177" name="object 177"/>
          <p:cNvPicPr/>
          <p:nvPr/>
        </p:nvPicPr>
        <p:blipFill>
          <a:blip r:embed="rId30" cstate="print"/>
          <a:stretch>
            <a:fillRect/>
          </a:stretch>
        </p:blipFill>
        <p:spPr>
          <a:xfrm>
            <a:off x="17200167" y="1868615"/>
            <a:ext cx="80468" cy="80468"/>
          </a:xfrm>
          <a:prstGeom prst="rect">
            <a:avLst/>
          </a:prstGeom>
        </p:spPr>
      </p:pic>
      <p:pic>
        <p:nvPicPr>
          <p:cNvPr id="178" name="object 178"/>
          <p:cNvPicPr/>
          <p:nvPr/>
        </p:nvPicPr>
        <p:blipFill>
          <a:blip r:embed="rId11" cstate="print"/>
          <a:stretch>
            <a:fillRect/>
          </a:stretch>
        </p:blipFill>
        <p:spPr>
          <a:xfrm>
            <a:off x="17343387" y="1386541"/>
            <a:ext cx="80468" cy="80468"/>
          </a:xfrm>
          <a:prstGeom prst="rect">
            <a:avLst/>
          </a:prstGeom>
        </p:spPr>
      </p:pic>
      <p:pic>
        <p:nvPicPr>
          <p:cNvPr id="179" name="object 179"/>
          <p:cNvPicPr/>
          <p:nvPr/>
        </p:nvPicPr>
        <p:blipFill>
          <a:blip r:embed="rId10" cstate="print"/>
          <a:stretch>
            <a:fillRect/>
          </a:stretch>
        </p:blipFill>
        <p:spPr>
          <a:xfrm>
            <a:off x="17343387" y="1547232"/>
            <a:ext cx="80468" cy="80468"/>
          </a:xfrm>
          <a:prstGeom prst="rect">
            <a:avLst/>
          </a:prstGeom>
        </p:spPr>
      </p:pic>
      <p:pic>
        <p:nvPicPr>
          <p:cNvPr id="180" name="object 180"/>
          <p:cNvPicPr/>
          <p:nvPr/>
        </p:nvPicPr>
        <p:blipFill>
          <a:blip r:embed="rId10" cstate="print"/>
          <a:stretch>
            <a:fillRect/>
          </a:stretch>
        </p:blipFill>
        <p:spPr>
          <a:xfrm>
            <a:off x="17343387" y="1707923"/>
            <a:ext cx="80468" cy="80468"/>
          </a:xfrm>
          <a:prstGeom prst="rect">
            <a:avLst/>
          </a:prstGeom>
        </p:spPr>
      </p:pic>
      <p:pic>
        <p:nvPicPr>
          <p:cNvPr id="181" name="object 181"/>
          <p:cNvPicPr/>
          <p:nvPr/>
        </p:nvPicPr>
        <p:blipFill>
          <a:blip r:embed="rId11" cstate="print"/>
          <a:stretch>
            <a:fillRect/>
          </a:stretch>
        </p:blipFill>
        <p:spPr>
          <a:xfrm>
            <a:off x="17343387" y="1868737"/>
            <a:ext cx="80468" cy="80468"/>
          </a:xfrm>
          <a:prstGeom prst="rect">
            <a:avLst/>
          </a:prstGeom>
        </p:spPr>
      </p:pic>
      <p:pic>
        <p:nvPicPr>
          <p:cNvPr id="182" name="object 182"/>
          <p:cNvPicPr/>
          <p:nvPr/>
        </p:nvPicPr>
        <p:blipFill>
          <a:blip r:embed="rId32" cstate="print"/>
          <a:stretch>
            <a:fillRect/>
          </a:stretch>
        </p:blipFill>
        <p:spPr>
          <a:xfrm>
            <a:off x="17504201" y="1403521"/>
            <a:ext cx="77515" cy="63365"/>
          </a:xfrm>
          <a:prstGeom prst="rect">
            <a:avLst/>
          </a:prstGeom>
        </p:spPr>
      </p:pic>
      <p:pic>
        <p:nvPicPr>
          <p:cNvPr id="183" name="object 183"/>
          <p:cNvPicPr/>
          <p:nvPr/>
        </p:nvPicPr>
        <p:blipFill>
          <a:blip r:embed="rId12" cstate="print"/>
          <a:stretch>
            <a:fillRect/>
          </a:stretch>
        </p:blipFill>
        <p:spPr>
          <a:xfrm>
            <a:off x="17504201" y="1547232"/>
            <a:ext cx="80468" cy="80468"/>
          </a:xfrm>
          <a:prstGeom prst="rect">
            <a:avLst/>
          </a:prstGeom>
        </p:spPr>
      </p:pic>
      <p:pic>
        <p:nvPicPr>
          <p:cNvPr id="184" name="object 184"/>
          <p:cNvPicPr/>
          <p:nvPr/>
        </p:nvPicPr>
        <p:blipFill>
          <a:blip r:embed="rId12" cstate="print"/>
          <a:stretch>
            <a:fillRect/>
          </a:stretch>
        </p:blipFill>
        <p:spPr>
          <a:xfrm>
            <a:off x="17504201" y="1707923"/>
            <a:ext cx="80468" cy="80468"/>
          </a:xfrm>
          <a:prstGeom prst="rect">
            <a:avLst/>
          </a:prstGeom>
        </p:spPr>
      </p:pic>
      <p:pic>
        <p:nvPicPr>
          <p:cNvPr id="185" name="object 185"/>
          <p:cNvPicPr/>
          <p:nvPr/>
        </p:nvPicPr>
        <p:blipFill>
          <a:blip r:embed="rId13" cstate="print"/>
          <a:stretch>
            <a:fillRect/>
          </a:stretch>
        </p:blipFill>
        <p:spPr>
          <a:xfrm>
            <a:off x="17504201" y="1868615"/>
            <a:ext cx="80468" cy="80468"/>
          </a:xfrm>
          <a:prstGeom prst="rect">
            <a:avLst/>
          </a:prstGeom>
        </p:spPr>
      </p:pic>
      <p:pic>
        <p:nvPicPr>
          <p:cNvPr id="186" name="object 186"/>
          <p:cNvPicPr/>
          <p:nvPr/>
        </p:nvPicPr>
        <p:blipFill>
          <a:blip r:embed="rId10" cstate="print"/>
          <a:stretch>
            <a:fillRect/>
          </a:stretch>
        </p:blipFill>
        <p:spPr>
          <a:xfrm>
            <a:off x="17664892" y="1547232"/>
            <a:ext cx="80468" cy="80468"/>
          </a:xfrm>
          <a:prstGeom prst="rect">
            <a:avLst/>
          </a:prstGeom>
        </p:spPr>
      </p:pic>
      <p:pic>
        <p:nvPicPr>
          <p:cNvPr id="187" name="object 187"/>
          <p:cNvPicPr/>
          <p:nvPr/>
        </p:nvPicPr>
        <p:blipFill>
          <a:blip r:embed="rId10" cstate="print"/>
          <a:stretch>
            <a:fillRect/>
          </a:stretch>
        </p:blipFill>
        <p:spPr>
          <a:xfrm>
            <a:off x="17664892" y="1707923"/>
            <a:ext cx="80468" cy="80468"/>
          </a:xfrm>
          <a:prstGeom prst="rect">
            <a:avLst/>
          </a:prstGeom>
        </p:spPr>
      </p:pic>
      <p:pic>
        <p:nvPicPr>
          <p:cNvPr id="188" name="object 188"/>
          <p:cNvPicPr/>
          <p:nvPr/>
        </p:nvPicPr>
        <p:blipFill>
          <a:blip r:embed="rId11" cstate="print"/>
          <a:stretch>
            <a:fillRect/>
          </a:stretch>
        </p:blipFill>
        <p:spPr>
          <a:xfrm>
            <a:off x="17664892" y="1868615"/>
            <a:ext cx="80468" cy="80468"/>
          </a:xfrm>
          <a:prstGeom prst="rect">
            <a:avLst/>
          </a:prstGeom>
        </p:spPr>
      </p:pic>
      <p:pic>
        <p:nvPicPr>
          <p:cNvPr id="189" name="object 189"/>
          <p:cNvPicPr/>
          <p:nvPr/>
        </p:nvPicPr>
        <p:blipFill>
          <a:blip r:embed="rId10" cstate="print"/>
          <a:stretch>
            <a:fillRect/>
          </a:stretch>
        </p:blipFill>
        <p:spPr>
          <a:xfrm>
            <a:off x="17825583" y="1547232"/>
            <a:ext cx="80468" cy="80468"/>
          </a:xfrm>
          <a:prstGeom prst="rect">
            <a:avLst/>
          </a:prstGeom>
        </p:spPr>
      </p:pic>
      <p:pic>
        <p:nvPicPr>
          <p:cNvPr id="190" name="object 190"/>
          <p:cNvPicPr/>
          <p:nvPr/>
        </p:nvPicPr>
        <p:blipFill>
          <a:blip r:embed="rId10" cstate="print"/>
          <a:stretch>
            <a:fillRect/>
          </a:stretch>
        </p:blipFill>
        <p:spPr>
          <a:xfrm>
            <a:off x="17825583" y="1707923"/>
            <a:ext cx="80468" cy="80468"/>
          </a:xfrm>
          <a:prstGeom prst="rect">
            <a:avLst/>
          </a:prstGeom>
        </p:spPr>
      </p:pic>
      <p:pic>
        <p:nvPicPr>
          <p:cNvPr id="191" name="object 191"/>
          <p:cNvPicPr/>
          <p:nvPr/>
        </p:nvPicPr>
        <p:blipFill>
          <a:blip r:embed="rId11" cstate="print"/>
          <a:stretch>
            <a:fillRect/>
          </a:stretch>
        </p:blipFill>
        <p:spPr>
          <a:xfrm>
            <a:off x="17825583" y="1868737"/>
            <a:ext cx="80468" cy="80468"/>
          </a:xfrm>
          <a:prstGeom prst="rect">
            <a:avLst/>
          </a:prstGeom>
        </p:spPr>
      </p:pic>
      <p:pic>
        <p:nvPicPr>
          <p:cNvPr id="192" name="object 192"/>
          <p:cNvPicPr/>
          <p:nvPr/>
        </p:nvPicPr>
        <p:blipFill>
          <a:blip r:embed="rId33" cstate="print"/>
          <a:stretch>
            <a:fillRect/>
          </a:stretch>
        </p:blipFill>
        <p:spPr>
          <a:xfrm>
            <a:off x="17986398" y="1559905"/>
            <a:ext cx="80468" cy="67795"/>
          </a:xfrm>
          <a:prstGeom prst="rect">
            <a:avLst/>
          </a:prstGeom>
        </p:spPr>
      </p:pic>
      <p:pic>
        <p:nvPicPr>
          <p:cNvPr id="193" name="object 193"/>
          <p:cNvPicPr/>
          <p:nvPr/>
        </p:nvPicPr>
        <p:blipFill>
          <a:blip r:embed="rId12" cstate="print"/>
          <a:stretch>
            <a:fillRect/>
          </a:stretch>
        </p:blipFill>
        <p:spPr>
          <a:xfrm>
            <a:off x="17986274" y="1707923"/>
            <a:ext cx="80468" cy="80468"/>
          </a:xfrm>
          <a:prstGeom prst="rect">
            <a:avLst/>
          </a:prstGeom>
        </p:spPr>
      </p:pic>
      <p:pic>
        <p:nvPicPr>
          <p:cNvPr id="194" name="object 194"/>
          <p:cNvPicPr/>
          <p:nvPr/>
        </p:nvPicPr>
        <p:blipFill>
          <a:blip r:embed="rId13" cstate="print"/>
          <a:stretch>
            <a:fillRect/>
          </a:stretch>
        </p:blipFill>
        <p:spPr>
          <a:xfrm>
            <a:off x="17986274" y="1868737"/>
            <a:ext cx="80468" cy="80468"/>
          </a:xfrm>
          <a:prstGeom prst="rect">
            <a:avLst/>
          </a:prstGeom>
        </p:spPr>
      </p:pic>
      <p:pic>
        <p:nvPicPr>
          <p:cNvPr id="195" name="object 195"/>
          <p:cNvPicPr/>
          <p:nvPr/>
        </p:nvPicPr>
        <p:blipFill>
          <a:blip r:embed="rId10" cstate="print"/>
          <a:stretch>
            <a:fillRect/>
          </a:stretch>
        </p:blipFill>
        <p:spPr>
          <a:xfrm>
            <a:off x="15610358" y="2011957"/>
            <a:ext cx="80468" cy="80468"/>
          </a:xfrm>
          <a:prstGeom prst="rect">
            <a:avLst/>
          </a:prstGeom>
        </p:spPr>
      </p:pic>
      <p:pic>
        <p:nvPicPr>
          <p:cNvPr id="196" name="object 196"/>
          <p:cNvPicPr/>
          <p:nvPr/>
        </p:nvPicPr>
        <p:blipFill>
          <a:blip r:embed="rId12" cstate="print"/>
          <a:stretch>
            <a:fillRect/>
          </a:stretch>
        </p:blipFill>
        <p:spPr>
          <a:xfrm>
            <a:off x="15753577" y="2011957"/>
            <a:ext cx="80468" cy="80468"/>
          </a:xfrm>
          <a:prstGeom prst="rect">
            <a:avLst/>
          </a:prstGeom>
        </p:spPr>
      </p:pic>
      <p:pic>
        <p:nvPicPr>
          <p:cNvPr id="197" name="object 197"/>
          <p:cNvPicPr/>
          <p:nvPr/>
        </p:nvPicPr>
        <p:blipFill>
          <a:blip r:embed="rId12" cstate="print"/>
          <a:stretch>
            <a:fillRect/>
          </a:stretch>
        </p:blipFill>
        <p:spPr>
          <a:xfrm>
            <a:off x="15753577" y="2172648"/>
            <a:ext cx="80468" cy="80468"/>
          </a:xfrm>
          <a:prstGeom prst="rect">
            <a:avLst/>
          </a:prstGeom>
        </p:spPr>
      </p:pic>
      <p:pic>
        <p:nvPicPr>
          <p:cNvPr id="198" name="object 198"/>
          <p:cNvPicPr/>
          <p:nvPr/>
        </p:nvPicPr>
        <p:blipFill>
          <a:blip r:embed="rId34" cstate="print"/>
          <a:stretch>
            <a:fillRect/>
          </a:stretch>
        </p:blipFill>
        <p:spPr>
          <a:xfrm>
            <a:off x="15809439" y="2336538"/>
            <a:ext cx="23254" cy="27315"/>
          </a:xfrm>
          <a:prstGeom prst="rect">
            <a:avLst/>
          </a:prstGeom>
        </p:spPr>
      </p:pic>
      <p:pic>
        <p:nvPicPr>
          <p:cNvPr id="199" name="object 199"/>
          <p:cNvPicPr/>
          <p:nvPr/>
        </p:nvPicPr>
        <p:blipFill>
          <a:blip r:embed="rId14" cstate="print"/>
          <a:stretch>
            <a:fillRect/>
          </a:stretch>
        </p:blipFill>
        <p:spPr>
          <a:xfrm>
            <a:off x="15914270" y="2011957"/>
            <a:ext cx="80468" cy="80468"/>
          </a:xfrm>
          <a:prstGeom prst="rect">
            <a:avLst/>
          </a:prstGeom>
        </p:spPr>
      </p:pic>
      <p:pic>
        <p:nvPicPr>
          <p:cNvPr id="200" name="object 200"/>
          <p:cNvPicPr/>
          <p:nvPr/>
        </p:nvPicPr>
        <p:blipFill>
          <a:blip r:embed="rId14" cstate="print"/>
          <a:stretch>
            <a:fillRect/>
          </a:stretch>
        </p:blipFill>
        <p:spPr>
          <a:xfrm>
            <a:off x="15914270" y="2172648"/>
            <a:ext cx="80468" cy="80468"/>
          </a:xfrm>
          <a:prstGeom prst="rect">
            <a:avLst/>
          </a:prstGeom>
        </p:spPr>
      </p:pic>
      <p:pic>
        <p:nvPicPr>
          <p:cNvPr id="201" name="object 201"/>
          <p:cNvPicPr/>
          <p:nvPr/>
        </p:nvPicPr>
        <p:blipFill>
          <a:blip r:embed="rId14" cstate="print"/>
          <a:stretch>
            <a:fillRect/>
          </a:stretch>
        </p:blipFill>
        <p:spPr>
          <a:xfrm>
            <a:off x="15914270" y="2333339"/>
            <a:ext cx="80468" cy="80468"/>
          </a:xfrm>
          <a:prstGeom prst="rect">
            <a:avLst/>
          </a:prstGeom>
        </p:spPr>
      </p:pic>
      <p:pic>
        <p:nvPicPr>
          <p:cNvPr id="202" name="object 202"/>
          <p:cNvPicPr/>
          <p:nvPr/>
        </p:nvPicPr>
        <p:blipFill>
          <a:blip r:embed="rId35" cstate="print"/>
          <a:stretch>
            <a:fillRect/>
          </a:stretch>
        </p:blipFill>
        <p:spPr>
          <a:xfrm>
            <a:off x="15953027" y="2494030"/>
            <a:ext cx="41587" cy="41834"/>
          </a:xfrm>
          <a:prstGeom prst="rect">
            <a:avLst/>
          </a:prstGeom>
        </p:spPr>
      </p:pic>
      <p:pic>
        <p:nvPicPr>
          <p:cNvPr id="203" name="object 203"/>
          <p:cNvPicPr/>
          <p:nvPr/>
        </p:nvPicPr>
        <p:blipFill>
          <a:blip r:embed="rId10" cstate="print"/>
          <a:stretch>
            <a:fillRect/>
          </a:stretch>
        </p:blipFill>
        <p:spPr>
          <a:xfrm>
            <a:off x="16075083" y="2011957"/>
            <a:ext cx="80468" cy="80468"/>
          </a:xfrm>
          <a:prstGeom prst="rect">
            <a:avLst/>
          </a:prstGeom>
        </p:spPr>
      </p:pic>
      <p:pic>
        <p:nvPicPr>
          <p:cNvPr id="204" name="object 204"/>
          <p:cNvPicPr/>
          <p:nvPr/>
        </p:nvPicPr>
        <p:blipFill>
          <a:blip r:embed="rId10" cstate="print"/>
          <a:stretch>
            <a:fillRect/>
          </a:stretch>
        </p:blipFill>
        <p:spPr>
          <a:xfrm>
            <a:off x="16075083" y="2172648"/>
            <a:ext cx="80468" cy="80468"/>
          </a:xfrm>
          <a:prstGeom prst="rect">
            <a:avLst/>
          </a:prstGeom>
        </p:spPr>
      </p:pic>
      <p:pic>
        <p:nvPicPr>
          <p:cNvPr id="205" name="object 205"/>
          <p:cNvPicPr/>
          <p:nvPr/>
        </p:nvPicPr>
        <p:blipFill>
          <a:blip r:embed="rId10" cstate="print"/>
          <a:stretch>
            <a:fillRect/>
          </a:stretch>
        </p:blipFill>
        <p:spPr>
          <a:xfrm>
            <a:off x="16075083" y="2333339"/>
            <a:ext cx="80468" cy="80468"/>
          </a:xfrm>
          <a:prstGeom prst="rect">
            <a:avLst/>
          </a:prstGeom>
        </p:spPr>
      </p:pic>
      <p:pic>
        <p:nvPicPr>
          <p:cNvPr id="206" name="object 206"/>
          <p:cNvPicPr/>
          <p:nvPr/>
        </p:nvPicPr>
        <p:blipFill>
          <a:blip r:embed="rId36" cstate="print"/>
          <a:stretch>
            <a:fillRect/>
          </a:stretch>
        </p:blipFill>
        <p:spPr>
          <a:xfrm>
            <a:off x="16075083" y="2494030"/>
            <a:ext cx="80468" cy="80468"/>
          </a:xfrm>
          <a:prstGeom prst="rect">
            <a:avLst/>
          </a:prstGeom>
        </p:spPr>
      </p:pic>
      <p:pic>
        <p:nvPicPr>
          <p:cNvPr id="207" name="object 207"/>
          <p:cNvPicPr/>
          <p:nvPr/>
        </p:nvPicPr>
        <p:blipFill>
          <a:blip r:embed="rId37" cstate="print"/>
          <a:stretch>
            <a:fillRect/>
          </a:stretch>
        </p:blipFill>
        <p:spPr>
          <a:xfrm>
            <a:off x="16123315" y="2655583"/>
            <a:ext cx="29652" cy="25715"/>
          </a:xfrm>
          <a:prstGeom prst="rect">
            <a:avLst/>
          </a:prstGeom>
        </p:spPr>
      </p:pic>
      <p:pic>
        <p:nvPicPr>
          <p:cNvPr id="208" name="object 208"/>
          <p:cNvPicPr/>
          <p:nvPr/>
        </p:nvPicPr>
        <p:blipFill>
          <a:blip r:embed="rId12" cstate="print"/>
          <a:stretch>
            <a:fillRect/>
          </a:stretch>
        </p:blipFill>
        <p:spPr>
          <a:xfrm>
            <a:off x="16235774" y="2011957"/>
            <a:ext cx="80468" cy="80468"/>
          </a:xfrm>
          <a:prstGeom prst="rect">
            <a:avLst/>
          </a:prstGeom>
        </p:spPr>
      </p:pic>
      <p:pic>
        <p:nvPicPr>
          <p:cNvPr id="209" name="object 209"/>
          <p:cNvPicPr/>
          <p:nvPr/>
        </p:nvPicPr>
        <p:blipFill>
          <a:blip r:embed="rId12" cstate="print"/>
          <a:stretch>
            <a:fillRect/>
          </a:stretch>
        </p:blipFill>
        <p:spPr>
          <a:xfrm>
            <a:off x="16235774" y="2172525"/>
            <a:ext cx="80468" cy="80468"/>
          </a:xfrm>
          <a:prstGeom prst="rect">
            <a:avLst/>
          </a:prstGeom>
        </p:spPr>
      </p:pic>
      <p:pic>
        <p:nvPicPr>
          <p:cNvPr id="210" name="object 210"/>
          <p:cNvPicPr/>
          <p:nvPr/>
        </p:nvPicPr>
        <p:blipFill>
          <a:blip r:embed="rId12" cstate="print"/>
          <a:stretch>
            <a:fillRect/>
          </a:stretch>
        </p:blipFill>
        <p:spPr>
          <a:xfrm>
            <a:off x="16235774" y="2333339"/>
            <a:ext cx="80468" cy="80468"/>
          </a:xfrm>
          <a:prstGeom prst="rect">
            <a:avLst/>
          </a:prstGeom>
        </p:spPr>
      </p:pic>
      <p:pic>
        <p:nvPicPr>
          <p:cNvPr id="211" name="object 211"/>
          <p:cNvPicPr/>
          <p:nvPr/>
        </p:nvPicPr>
        <p:blipFill>
          <a:blip r:embed="rId38" cstate="print"/>
          <a:stretch>
            <a:fillRect/>
          </a:stretch>
        </p:blipFill>
        <p:spPr>
          <a:xfrm>
            <a:off x="16235774" y="2494030"/>
            <a:ext cx="80468" cy="80468"/>
          </a:xfrm>
          <a:prstGeom prst="rect">
            <a:avLst/>
          </a:prstGeom>
        </p:spPr>
      </p:pic>
      <p:pic>
        <p:nvPicPr>
          <p:cNvPr id="212" name="object 212"/>
          <p:cNvPicPr/>
          <p:nvPr/>
        </p:nvPicPr>
        <p:blipFill>
          <a:blip r:embed="rId12" cstate="print"/>
          <a:stretch>
            <a:fillRect/>
          </a:stretch>
        </p:blipFill>
        <p:spPr>
          <a:xfrm>
            <a:off x="16235774" y="2654844"/>
            <a:ext cx="80468" cy="80468"/>
          </a:xfrm>
          <a:prstGeom prst="rect">
            <a:avLst/>
          </a:prstGeom>
        </p:spPr>
      </p:pic>
      <p:pic>
        <p:nvPicPr>
          <p:cNvPr id="213" name="object 213"/>
          <p:cNvPicPr/>
          <p:nvPr/>
        </p:nvPicPr>
        <p:blipFill>
          <a:blip r:embed="rId10" cstate="print"/>
          <a:stretch>
            <a:fillRect/>
          </a:stretch>
        </p:blipFill>
        <p:spPr>
          <a:xfrm>
            <a:off x="16396465" y="2011957"/>
            <a:ext cx="80468" cy="80468"/>
          </a:xfrm>
          <a:prstGeom prst="rect">
            <a:avLst/>
          </a:prstGeom>
        </p:spPr>
      </p:pic>
      <p:pic>
        <p:nvPicPr>
          <p:cNvPr id="214" name="object 214"/>
          <p:cNvPicPr/>
          <p:nvPr/>
        </p:nvPicPr>
        <p:blipFill>
          <a:blip r:embed="rId10" cstate="print"/>
          <a:stretch>
            <a:fillRect/>
          </a:stretch>
        </p:blipFill>
        <p:spPr>
          <a:xfrm>
            <a:off x="16396465" y="2172525"/>
            <a:ext cx="80468" cy="80468"/>
          </a:xfrm>
          <a:prstGeom prst="rect">
            <a:avLst/>
          </a:prstGeom>
        </p:spPr>
      </p:pic>
      <p:pic>
        <p:nvPicPr>
          <p:cNvPr id="215" name="object 215"/>
          <p:cNvPicPr/>
          <p:nvPr/>
        </p:nvPicPr>
        <p:blipFill>
          <a:blip r:embed="rId10" cstate="print"/>
          <a:stretch>
            <a:fillRect/>
          </a:stretch>
        </p:blipFill>
        <p:spPr>
          <a:xfrm>
            <a:off x="16396465" y="2333339"/>
            <a:ext cx="80468" cy="80468"/>
          </a:xfrm>
          <a:prstGeom prst="rect">
            <a:avLst/>
          </a:prstGeom>
        </p:spPr>
      </p:pic>
      <p:pic>
        <p:nvPicPr>
          <p:cNvPr id="216" name="object 216"/>
          <p:cNvPicPr/>
          <p:nvPr/>
        </p:nvPicPr>
        <p:blipFill>
          <a:blip r:embed="rId39" cstate="print"/>
          <a:stretch>
            <a:fillRect/>
          </a:stretch>
        </p:blipFill>
        <p:spPr>
          <a:xfrm>
            <a:off x="16396465" y="2494030"/>
            <a:ext cx="80468" cy="80468"/>
          </a:xfrm>
          <a:prstGeom prst="rect">
            <a:avLst/>
          </a:prstGeom>
        </p:spPr>
      </p:pic>
      <p:pic>
        <p:nvPicPr>
          <p:cNvPr id="217" name="object 217"/>
          <p:cNvPicPr/>
          <p:nvPr/>
        </p:nvPicPr>
        <p:blipFill>
          <a:blip r:embed="rId10" cstate="print"/>
          <a:stretch>
            <a:fillRect/>
          </a:stretch>
        </p:blipFill>
        <p:spPr>
          <a:xfrm>
            <a:off x="16396465" y="2654844"/>
            <a:ext cx="80468" cy="80468"/>
          </a:xfrm>
          <a:prstGeom prst="rect">
            <a:avLst/>
          </a:prstGeom>
        </p:spPr>
      </p:pic>
      <p:pic>
        <p:nvPicPr>
          <p:cNvPr id="218" name="object 218"/>
          <p:cNvPicPr/>
          <p:nvPr/>
        </p:nvPicPr>
        <p:blipFill>
          <a:blip r:embed="rId10" cstate="print"/>
          <a:stretch>
            <a:fillRect/>
          </a:stretch>
        </p:blipFill>
        <p:spPr>
          <a:xfrm>
            <a:off x="16396465" y="2805938"/>
            <a:ext cx="80468" cy="80468"/>
          </a:xfrm>
          <a:prstGeom prst="rect">
            <a:avLst/>
          </a:prstGeom>
        </p:spPr>
      </p:pic>
      <p:pic>
        <p:nvPicPr>
          <p:cNvPr id="219" name="object 219"/>
          <p:cNvPicPr/>
          <p:nvPr/>
        </p:nvPicPr>
        <p:blipFill>
          <a:blip r:embed="rId14" cstate="print"/>
          <a:stretch>
            <a:fillRect/>
          </a:stretch>
        </p:blipFill>
        <p:spPr>
          <a:xfrm>
            <a:off x="16557280" y="2011957"/>
            <a:ext cx="80468" cy="80468"/>
          </a:xfrm>
          <a:prstGeom prst="rect">
            <a:avLst/>
          </a:prstGeom>
        </p:spPr>
      </p:pic>
      <p:pic>
        <p:nvPicPr>
          <p:cNvPr id="220" name="object 220"/>
          <p:cNvPicPr/>
          <p:nvPr/>
        </p:nvPicPr>
        <p:blipFill>
          <a:blip r:embed="rId14" cstate="print"/>
          <a:stretch>
            <a:fillRect/>
          </a:stretch>
        </p:blipFill>
        <p:spPr>
          <a:xfrm>
            <a:off x="16557280" y="2172648"/>
            <a:ext cx="80468" cy="80468"/>
          </a:xfrm>
          <a:prstGeom prst="rect">
            <a:avLst/>
          </a:prstGeom>
        </p:spPr>
      </p:pic>
      <p:pic>
        <p:nvPicPr>
          <p:cNvPr id="221" name="object 221"/>
          <p:cNvPicPr/>
          <p:nvPr/>
        </p:nvPicPr>
        <p:blipFill>
          <a:blip r:embed="rId14" cstate="print"/>
          <a:stretch>
            <a:fillRect/>
          </a:stretch>
        </p:blipFill>
        <p:spPr>
          <a:xfrm>
            <a:off x="16557280" y="2333339"/>
            <a:ext cx="80468" cy="80468"/>
          </a:xfrm>
          <a:prstGeom prst="rect">
            <a:avLst/>
          </a:prstGeom>
        </p:spPr>
      </p:pic>
      <p:pic>
        <p:nvPicPr>
          <p:cNvPr id="222" name="object 222"/>
          <p:cNvPicPr/>
          <p:nvPr/>
        </p:nvPicPr>
        <p:blipFill>
          <a:blip r:embed="rId40" cstate="print"/>
          <a:stretch>
            <a:fillRect/>
          </a:stretch>
        </p:blipFill>
        <p:spPr>
          <a:xfrm>
            <a:off x="16557280" y="2494030"/>
            <a:ext cx="80468" cy="80468"/>
          </a:xfrm>
          <a:prstGeom prst="rect">
            <a:avLst/>
          </a:prstGeom>
        </p:spPr>
      </p:pic>
      <p:pic>
        <p:nvPicPr>
          <p:cNvPr id="223" name="object 223"/>
          <p:cNvPicPr/>
          <p:nvPr/>
        </p:nvPicPr>
        <p:blipFill>
          <a:blip r:embed="rId14" cstate="print"/>
          <a:stretch>
            <a:fillRect/>
          </a:stretch>
        </p:blipFill>
        <p:spPr>
          <a:xfrm>
            <a:off x="16557280" y="2654844"/>
            <a:ext cx="80468" cy="80468"/>
          </a:xfrm>
          <a:prstGeom prst="rect">
            <a:avLst/>
          </a:prstGeom>
        </p:spPr>
      </p:pic>
      <p:pic>
        <p:nvPicPr>
          <p:cNvPr id="224" name="object 224"/>
          <p:cNvPicPr/>
          <p:nvPr/>
        </p:nvPicPr>
        <p:blipFill>
          <a:blip r:embed="rId12" cstate="print"/>
          <a:stretch>
            <a:fillRect/>
          </a:stretch>
        </p:blipFill>
        <p:spPr>
          <a:xfrm>
            <a:off x="16717971" y="2011957"/>
            <a:ext cx="80468" cy="80468"/>
          </a:xfrm>
          <a:prstGeom prst="rect">
            <a:avLst/>
          </a:prstGeom>
        </p:spPr>
      </p:pic>
      <p:pic>
        <p:nvPicPr>
          <p:cNvPr id="225" name="object 225"/>
          <p:cNvPicPr/>
          <p:nvPr/>
        </p:nvPicPr>
        <p:blipFill>
          <a:blip r:embed="rId12" cstate="print"/>
          <a:stretch>
            <a:fillRect/>
          </a:stretch>
        </p:blipFill>
        <p:spPr>
          <a:xfrm>
            <a:off x="16717971" y="2172648"/>
            <a:ext cx="80468" cy="80468"/>
          </a:xfrm>
          <a:prstGeom prst="rect">
            <a:avLst/>
          </a:prstGeom>
        </p:spPr>
      </p:pic>
      <p:pic>
        <p:nvPicPr>
          <p:cNvPr id="226" name="object 226"/>
          <p:cNvPicPr/>
          <p:nvPr/>
        </p:nvPicPr>
        <p:blipFill>
          <a:blip r:embed="rId12" cstate="print"/>
          <a:stretch>
            <a:fillRect/>
          </a:stretch>
        </p:blipFill>
        <p:spPr>
          <a:xfrm>
            <a:off x="16717971" y="2333339"/>
            <a:ext cx="80468" cy="80468"/>
          </a:xfrm>
          <a:prstGeom prst="rect">
            <a:avLst/>
          </a:prstGeom>
        </p:spPr>
      </p:pic>
      <p:pic>
        <p:nvPicPr>
          <p:cNvPr id="227" name="object 227"/>
          <p:cNvPicPr/>
          <p:nvPr/>
        </p:nvPicPr>
        <p:blipFill>
          <a:blip r:embed="rId41" cstate="print"/>
          <a:stretch>
            <a:fillRect/>
          </a:stretch>
        </p:blipFill>
        <p:spPr>
          <a:xfrm>
            <a:off x="16717971" y="2494030"/>
            <a:ext cx="80468" cy="80468"/>
          </a:xfrm>
          <a:prstGeom prst="rect">
            <a:avLst/>
          </a:prstGeom>
        </p:spPr>
      </p:pic>
      <p:pic>
        <p:nvPicPr>
          <p:cNvPr id="228" name="object 228"/>
          <p:cNvPicPr/>
          <p:nvPr/>
        </p:nvPicPr>
        <p:blipFill>
          <a:blip r:embed="rId12" cstate="print"/>
          <a:stretch>
            <a:fillRect/>
          </a:stretch>
        </p:blipFill>
        <p:spPr>
          <a:xfrm>
            <a:off x="16717971" y="2654844"/>
            <a:ext cx="80468" cy="80468"/>
          </a:xfrm>
          <a:prstGeom prst="rect">
            <a:avLst/>
          </a:prstGeom>
        </p:spPr>
      </p:pic>
      <p:pic>
        <p:nvPicPr>
          <p:cNvPr id="229" name="object 229"/>
          <p:cNvPicPr/>
          <p:nvPr/>
        </p:nvPicPr>
        <p:blipFill>
          <a:blip r:embed="rId10" cstate="print"/>
          <a:stretch>
            <a:fillRect/>
          </a:stretch>
        </p:blipFill>
        <p:spPr>
          <a:xfrm>
            <a:off x="16878662" y="2011957"/>
            <a:ext cx="80468" cy="80468"/>
          </a:xfrm>
          <a:prstGeom prst="rect">
            <a:avLst/>
          </a:prstGeom>
        </p:spPr>
      </p:pic>
      <p:pic>
        <p:nvPicPr>
          <p:cNvPr id="230" name="object 230"/>
          <p:cNvPicPr/>
          <p:nvPr/>
        </p:nvPicPr>
        <p:blipFill>
          <a:blip r:embed="rId10" cstate="print"/>
          <a:stretch>
            <a:fillRect/>
          </a:stretch>
        </p:blipFill>
        <p:spPr>
          <a:xfrm>
            <a:off x="16878662" y="2172648"/>
            <a:ext cx="80468" cy="80468"/>
          </a:xfrm>
          <a:prstGeom prst="rect">
            <a:avLst/>
          </a:prstGeom>
        </p:spPr>
      </p:pic>
      <p:pic>
        <p:nvPicPr>
          <p:cNvPr id="231" name="object 231"/>
          <p:cNvPicPr/>
          <p:nvPr/>
        </p:nvPicPr>
        <p:blipFill>
          <a:blip r:embed="rId10" cstate="print"/>
          <a:stretch>
            <a:fillRect/>
          </a:stretch>
        </p:blipFill>
        <p:spPr>
          <a:xfrm>
            <a:off x="16878662" y="2333339"/>
            <a:ext cx="80468" cy="80468"/>
          </a:xfrm>
          <a:prstGeom prst="rect">
            <a:avLst/>
          </a:prstGeom>
        </p:spPr>
      </p:pic>
      <p:pic>
        <p:nvPicPr>
          <p:cNvPr id="232" name="object 232"/>
          <p:cNvPicPr/>
          <p:nvPr/>
        </p:nvPicPr>
        <p:blipFill>
          <a:blip r:embed="rId39" cstate="print"/>
          <a:stretch>
            <a:fillRect/>
          </a:stretch>
        </p:blipFill>
        <p:spPr>
          <a:xfrm>
            <a:off x="16878662" y="2494030"/>
            <a:ext cx="80468" cy="80468"/>
          </a:xfrm>
          <a:prstGeom prst="rect">
            <a:avLst/>
          </a:prstGeom>
        </p:spPr>
      </p:pic>
      <p:pic>
        <p:nvPicPr>
          <p:cNvPr id="233" name="object 233"/>
          <p:cNvPicPr/>
          <p:nvPr/>
        </p:nvPicPr>
        <p:blipFill>
          <a:blip r:embed="rId10" cstate="print"/>
          <a:stretch>
            <a:fillRect/>
          </a:stretch>
        </p:blipFill>
        <p:spPr>
          <a:xfrm>
            <a:off x="16878662" y="2654844"/>
            <a:ext cx="80468" cy="80468"/>
          </a:xfrm>
          <a:prstGeom prst="rect">
            <a:avLst/>
          </a:prstGeom>
        </p:spPr>
      </p:pic>
      <p:pic>
        <p:nvPicPr>
          <p:cNvPr id="234" name="object 234"/>
          <p:cNvPicPr/>
          <p:nvPr/>
        </p:nvPicPr>
        <p:blipFill>
          <a:blip r:embed="rId10" cstate="print"/>
          <a:stretch>
            <a:fillRect/>
          </a:stretch>
        </p:blipFill>
        <p:spPr>
          <a:xfrm>
            <a:off x="17039353" y="2011957"/>
            <a:ext cx="80468" cy="80468"/>
          </a:xfrm>
          <a:prstGeom prst="rect">
            <a:avLst/>
          </a:prstGeom>
        </p:spPr>
      </p:pic>
      <p:pic>
        <p:nvPicPr>
          <p:cNvPr id="235" name="object 235"/>
          <p:cNvPicPr/>
          <p:nvPr/>
        </p:nvPicPr>
        <p:blipFill>
          <a:blip r:embed="rId10" cstate="print"/>
          <a:stretch>
            <a:fillRect/>
          </a:stretch>
        </p:blipFill>
        <p:spPr>
          <a:xfrm>
            <a:off x="17039353" y="2172648"/>
            <a:ext cx="80468" cy="80468"/>
          </a:xfrm>
          <a:prstGeom prst="rect">
            <a:avLst/>
          </a:prstGeom>
        </p:spPr>
      </p:pic>
      <p:pic>
        <p:nvPicPr>
          <p:cNvPr id="236" name="object 236"/>
          <p:cNvPicPr/>
          <p:nvPr/>
        </p:nvPicPr>
        <p:blipFill>
          <a:blip r:embed="rId10" cstate="print"/>
          <a:stretch>
            <a:fillRect/>
          </a:stretch>
        </p:blipFill>
        <p:spPr>
          <a:xfrm>
            <a:off x="17039353" y="2333339"/>
            <a:ext cx="80468" cy="80468"/>
          </a:xfrm>
          <a:prstGeom prst="rect">
            <a:avLst/>
          </a:prstGeom>
        </p:spPr>
      </p:pic>
      <p:pic>
        <p:nvPicPr>
          <p:cNvPr id="237" name="object 237"/>
          <p:cNvPicPr/>
          <p:nvPr/>
        </p:nvPicPr>
        <p:blipFill>
          <a:blip r:embed="rId36" cstate="print"/>
          <a:stretch>
            <a:fillRect/>
          </a:stretch>
        </p:blipFill>
        <p:spPr>
          <a:xfrm>
            <a:off x="17039353" y="2494030"/>
            <a:ext cx="80468" cy="80468"/>
          </a:xfrm>
          <a:prstGeom prst="rect">
            <a:avLst/>
          </a:prstGeom>
        </p:spPr>
      </p:pic>
      <p:pic>
        <p:nvPicPr>
          <p:cNvPr id="238" name="object 238"/>
          <p:cNvPicPr/>
          <p:nvPr/>
        </p:nvPicPr>
        <p:blipFill>
          <a:blip r:embed="rId10" cstate="print"/>
          <a:stretch>
            <a:fillRect/>
          </a:stretch>
        </p:blipFill>
        <p:spPr>
          <a:xfrm>
            <a:off x="17039353" y="2654721"/>
            <a:ext cx="80468" cy="80468"/>
          </a:xfrm>
          <a:prstGeom prst="rect">
            <a:avLst/>
          </a:prstGeom>
        </p:spPr>
      </p:pic>
      <p:pic>
        <p:nvPicPr>
          <p:cNvPr id="239" name="object 239"/>
          <p:cNvPicPr/>
          <p:nvPr/>
        </p:nvPicPr>
        <p:blipFill>
          <a:blip r:embed="rId7" cstate="print"/>
          <a:stretch>
            <a:fillRect/>
          </a:stretch>
        </p:blipFill>
        <p:spPr>
          <a:xfrm>
            <a:off x="17200167" y="2011957"/>
            <a:ext cx="80468" cy="80468"/>
          </a:xfrm>
          <a:prstGeom prst="rect">
            <a:avLst/>
          </a:prstGeom>
        </p:spPr>
      </p:pic>
      <p:pic>
        <p:nvPicPr>
          <p:cNvPr id="240" name="object 240"/>
          <p:cNvPicPr/>
          <p:nvPr/>
        </p:nvPicPr>
        <p:blipFill>
          <a:blip r:embed="rId7" cstate="print"/>
          <a:stretch>
            <a:fillRect/>
          </a:stretch>
        </p:blipFill>
        <p:spPr>
          <a:xfrm>
            <a:off x="17200167" y="2172648"/>
            <a:ext cx="80468" cy="80468"/>
          </a:xfrm>
          <a:prstGeom prst="rect">
            <a:avLst/>
          </a:prstGeom>
        </p:spPr>
      </p:pic>
      <p:pic>
        <p:nvPicPr>
          <p:cNvPr id="241" name="object 241"/>
          <p:cNvPicPr/>
          <p:nvPr/>
        </p:nvPicPr>
        <p:blipFill>
          <a:blip r:embed="rId42" cstate="print"/>
          <a:stretch>
            <a:fillRect/>
          </a:stretch>
        </p:blipFill>
        <p:spPr>
          <a:xfrm>
            <a:off x="17200167" y="2494030"/>
            <a:ext cx="80468" cy="80468"/>
          </a:xfrm>
          <a:prstGeom prst="rect">
            <a:avLst/>
          </a:prstGeom>
        </p:spPr>
      </p:pic>
      <p:pic>
        <p:nvPicPr>
          <p:cNvPr id="242" name="object 242"/>
          <p:cNvPicPr/>
          <p:nvPr/>
        </p:nvPicPr>
        <p:blipFill>
          <a:blip r:embed="rId7" cstate="print"/>
          <a:stretch>
            <a:fillRect/>
          </a:stretch>
        </p:blipFill>
        <p:spPr>
          <a:xfrm>
            <a:off x="17200167" y="2333339"/>
            <a:ext cx="80468" cy="80468"/>
          </a:xfrm>
          <a:prstGeom prst="rect">
            <a:avLst/>
          </a:prstGeom>
        </p:spPr>
      </p:pic>
      <p:pic>
        <p:nvPicPr>
          <p:cNvPr id="243" name="object 243"/>
          <p:cNvPicPr/>
          <p:nvPr/>
        </p:nvPicPr>
        <p:blipFill>
          <a:blip r:embed="rId31" cstate="print"/>
          <a:stretch>
            <a:fillRect/>
          </a:stretch>
        </p:blipFill>
        <p:spPr>
          <a:xfrm>
            <a:off x="17200167" y="2654721"/>
            <a:ext cx="80468" cy="80468"/>
          </a:xfrm>
          <a:prstGeom prst="rect">
            <a:avLst/>
          </a:prstGeom>
        </p:spPr>
      </p:pic>
      <p:pic>
        <p:nvPicPr>
          <p:cNvPr id="244" name="object 244"/>
          <p:cNvPicPr/>
          <p:nvPr/>
        </p:nvPicPr>
        <p:blipFill>
          <a:blip r:embed="rId10" cstate="print"/>
          <a:stretch>
            <a:fillRect/>
          </a:stretch>
        </p:blipFill>
        <p:spPr>
          <a:xfrm>
            <a:off x="17343387" y="2011957"/>
            <a:ext cx="80468" cy="80468"/>
          </a:xfrm>
          <a:prstGeom prst="rect">
            <a:avLst/>
          </a:prstGeom>
        </p:spPr>
      </p:pic>
      <p:pic>
        <p:nvPicPr>
          <p:cNvPr id="245" name="object 245"/>
          <p:cNvPicPr/>
          <p:nvPr/>
        </p:nvPicPr>
        <p:blipFill>
          <a:blip r:embed="rId10" cstate="print"/>
          <a:stretch>
            <a:fillRect/>
          </a:stretch>
        </p:blipFill>
        <p:spPr>
          <a:xfrm>
            <a:off x="17343387" y="2172648"/>
            <a:ext cx="80468" cy="80468"/>
          </a:xfrm>
          <a:prstGeom prst="rect">
            <a:avLst/>
          </a:prstGeom>
        </p:spPr>
      </p:pic>
      <p:pic>
        <p:nvPicPr>
          <p:cNvPr id="246" name="object 246"/>
          <p:cNvPicPr/>
          <p:nvPr/>
        </p:nvPicPr>
        <p:blipFill>
          <a:blip r:embed="rId10" cstate="print"/>
          <a:stretch>
            <a:fillRect/>
          </a:stretch>
        </p:blipFill>
        <p:spPr>
          <a:xfrm>
            <a:off x="17343387" y="2333339"/>
            <a:ext cx="80468" cy="80468"/>
          </a:xfrm>
          <a:prstGeom prst="rect">
            <a:avLst/>
          </a:prstGeom>
        </p:spPr>
      </p:pic>
      <p:pic>
        <p:nvPicPr>
          <p:cNvPr id="247" name="object 247"/>
          <p:cNvPicPr/>
          <p:nvPr/>
        </p:nvPicPr>
        <p:blipFill>
          <a:blip r:embed="rId36" cstate="print"/>
          <a:stretch>
            <a:fillRect/>
          </a:stretch>
        </p:blipFill>
        <p:spPr>
          <a:xfrm>
            <a:off x="17343387" y="2494030"/>
            <a:ext cx="80468" cy="80468"/>
          </a:xfrm>
          <a:prstGeom prst="rect">
            <a:avLst/>
          </a:prstGeom>
        </p:spPr>
      </p:pic>
      <p:pic>
        <p:nvPicPr>
          <p:cNvPr id="248" name="object 248"/>
          <p:cNvPicPr/>
          <p:nvPr/>
        </p:nvPicPr>
        <p:blipFill>
          <a:blip r:embed="rId10" cstate="print"/>
          <a:stretch>
            <a:fillRect/>
          </a:stretch>
        </p:blipFill>
        <p:spPr>
          <a:xfrm>
            <a:off x="17343387" y="2654844"/>
            <a:ext cx="80468" cy="80468"/>
          </a:xfrm>
          <a:prstGeom prst="rect">
            <a:avLst/>
          </a:prstGeom>
        </p:spPr>
      </p:pic>
      <p:pic>
        <p:nvPicPr>
          <p:cNvPr id="249" name="object 249"/>
          <p:cNvPicPr/>
          <p:nvPr/>
        </p:nvPicPr>
        <p:blipFill>
          <a:blip r:embed="rId12" cstate="print"/>
          <a:stretch>
            <a:fillRect/>
          </a:stretch>
        </p:blipFill>
        <p:spPr>
          <a:xfrm>
            <a:off x="17504201" y="2172648"/>
            <a:ext cx="80468" cy="80468"/>
          </a:xfrm>
          <a:prstGeom prst="rect">
            <a:avLst/>
          </a:prstGeom>
        </p:spPr>
      </p:pic>
      <p:pic>
        <p:nvPicPr>
          <p:cNvPr id="250" name="object 250"/>
          <p:cNvPicPr/>
          <p:nvPr/>
        </p:nvPicPr>
        <p:blipFill>
          <a:blip r:embed="rId12" cstate="print"/>
          <a:stretch>
            <a:fillRect/>
          </a:stretch>
        </p:blipFill>
        <p:spPr>
          <a:xfrm>
            <a:off x="17504201" y="2011957"/>
            <a:ext cx="80468" cy="80468"/>
          </a:xfrm>
          <a:prstGeom prst="rect">
            <a:avLst/>
          </a:prstGeom>
        </p:spPr>
      </p:pic>
      <p:pic>
        <p:nvPicPr>
          <p:cNvPr id="251" name="object 251"/>
          <p:cNvPicPr/>
          <p:nvPr/>
        </p:nvPicPr>
        <p:blipFill>
          <a:blip r:embed="rId41" cstate="print"/>
          <a:stretch>
            <a:fillRect/>
          </a:stretch>
        </p:blipFill>
        <p:spPr>
          <a:xfrm>
            <a:off x="17504201" y="2494030"/>
            <a:ext cx="80468" cy="80468"/>
          </a:xfrm>
          <a:prstGeom prst="rect">
            <a:avLst/>
          </a:prstGeom>
        </p:spPr>
      </p:pic>
      <p:pic>
        <p:nvPicPr>
          <p:cNvPr id="252" name="object 252"/>
          <p:cNvPicPr/>
          <p:nvPr/>
        </p:nvPicPr>
        <p:blipFill>
          <a:blip r:embed="rId12" cstate="print"/>
          <a:stretch>
            <a:fillRect/>
          </a:stretch>
        </p:blipFill>
        <p:spPr>
          <a:xfrm>
            <a:off x="17504201" y="2333339"/>
            <a:ext cx="80468" cy="80468"/>
          </a:xfrm>
          <a:prstGeom prst="rect">
            <a:avLst/>
          </a:prstGeom>
        </p:spPr>
      </p:pic>
      <p:pic>
        <p:nvPicPr>
          <p:cNvPr id="253" name="object 253"/>
          <p:cNvPicPr/>
          <p:nvPr/>
        </p:nvPicPr>
        <p:blipFill>
          <a:blip r:embed="rId10" cstate="print"/>
          <a:stretch>
            <a:fillRect/>
          </a:stretch>
        </p:blipFill>
        <p:spPr>
          <a:xfrm>
            <a:off x="17664892" y="2011957"/>
            <a:ext cx="80468" cy="80468"/>
          </a:xfrm>
          <a:prstGeom prst="rect">
            <a:avLst/>
          </a:prstGeom>
        </p:spPr>
      </p:pic>
      <p:pic>
        <p:nvPicPr>
          <p:cNvPr id="254" name="object 254"/>
          <p:cNvPicPr/>
          <p:nvPr/>
        </p:nvPicPr>
        <p:blipFill>
          <a:blip r:embed="rId12" cstate="print"/>
          <a:stretch>
            <a:fillRect/>
          </a:stretch>
        </p:blipFill>
        <p:spPr>
          <a:xfrm>
            <a:off x="17504201" y="2654721"/>
            <a:ext cx="80468" cy="80468"/>
          </a:xfrm>
          <a:prstGeom prst="rect">
            <a:avLst/>
          </a:prstGeom>
        </p:spPr>
      </p:pic>
      <p:pic>
        <p:nvPicPr>
          <p:cNvPr id="255" name="object 255"/>
          <p:cNvPicPr/>
          <p:nvPr/>
        </p:nvPicPr>
        <p:blipFill>
          <a:blip r:embed="rId10" cstate="print"/>
          <a:stretch>
            <a:fillRect/>
          </a:stretch>
        </p:blipFill>
        <p:spPr>
          <a:xfrm>
            <a:off x="17664892" y="2172648"/>
            <a:ext cx="80468" cy="80468"/>
          </a:xfrm>
          <a:prstGeom prst="rect">
            <a:avLst/>
          </a:prstGeom>
        </p:spPr>
      </p:pic>
      <p:pic>
        <p:nvPicPr>
          <p:cNvPr id="256" name="object 256"/>
          <p:cNvPicPr/>
          <p:nvPr/>
        </p:nvPicPr>
        <p:blipFill>
          <a:blip r:embed="rId10" cstate="print"/>
          <a:stretch>
            <a:fillRect/>
          </a:stretch>
        </p:blipFill>
        <p:spPr>
          <a:xfrm>
            <a:off x="17664892" y="2333339"/>
            <a:ext cx="80468" cy="80468"/>
          </a:xfrm>
          <a:prstGeom prst="rect">
            <a:avLst/>
          </a:prstGeom>
        </p:spPr>
      </p:pic>
      <p:pic>
        <p:nvPicPr>
          <p:cNvPr id="257" name="object 257"/>
          <p:cNvPicPr/>
          <p:nvPr/>
        </p:nvPicPr>
        <p:blipFill>
          <a:blip r:embed="rId36" cstate="print"/>
          <a:stretch>
            <a:fillRect/>
          </a:stretch>
        </p:blipFill>
        <p:spPr>
          <a:xfrm>
            <a:off x="17664892" y="2494030"/>
            <a:ext cx="80468" cy="80468"/>
          </a:xfrm>
          <a:prstGeom prst="rect">
            <a:avLst/>
          </a:prstGeom>
        </p:spPr>
      </p:pic>
      <p:pic>
        <p:nvPicPr>
          <p:cNvPr id="258" name="object 258"/>
          <p:cNvPicPr/>
          <p:nvPr/>
        </p:nvPicPr>
        <p:blipFill>
          <a:blip r:embed="rId10" cstate="print"/>
          <a:stretch>
            <a:fillRect/>
          </a:stretch>
        </p:blipFill>
        <p:spPr>
          <a:xfrm>
            <a:off x="17664892" y="2654721"/>
            <a:ext cx="80468" cy="80468"/>
          </a:xfrm>
          <a:prstGeom prst="rect">
            <a:avLst/>
          </a:prstGeom>
        </p:spPr>
      </p:pic>
      <p:pic>
        <p:nvPicPr>
          <p:cNvPr id="259" name="object 259"/>
          <p:cNvPicPr/>
          <p:nvPr/>
        </p:nvPicPr>
        <p:blipFill>
          <a:blip r:embed="rId10" cstate="print"/>
          <a:stretch>
            <a:fillRect/>
          </a:stretch>
        </p:blipFill>
        <p:spPr>
          <a:xfrm>
            <a:off x="17825583" y="2011957"/>
            <a:ext cx="80468" cy="80468"/>
          </a:xfrm>
          <a:prstGeom prst="rect">
            <a:avLst/>
          </a:prstGeom>
        </p:spPr>
      </p:pic>
      <p:pic>
        <p:nvPicPr>
          <p:cNvPr id="260" name="object 260"/>
          <p:cNvPicPr/>
          <p:nvPr/>
        </p:nvPicPr>
        <p:blipFill>
          <a:blip r:embed="rId10" cstate="print"/>
          <a:stretch>
            <a:fillRect/>
          </a:stretch>
        </p:blipFill>
        <p:spPr>
          <a:xfrm>
            <a:off x="17825583" y="2172525"/>
            <a:ext cx="80468" cy="80468"/>
          </a:xfrm>
          <a:prstGeom prst="rect">
            <a:avLst/>
          </a:prstGeom>
        </p:spPr>
      </p:pic>
      <p:pic>
        <p:nvPicPr>
          <p:cNvPr id="261" name="object 261"/>
          <p:cNvPicPr/>
          <p:nvPr/>
        </p:nvPicPr>
        <p:blipFill>
          <a:blip r:embed="rId10" cstate="print"/>
          <a:stretch>
            <a:fillRect/>
          </a:stretch>
        </p:blipFill>
        <p:spPr>
          <a:xfrm>
            <a:off x="17825583" y="2333339"/>
            <a:ext cx="80468" cy="80468"/>
          </a:xfrm>
          <a:prstGeom prst="rect">
            <a:avLst/>
          </a:prstGeom>
        </p:spPr>
      </p:pic>
      <p:pic>
        <p:nvPicPr>
          <p:cNvPr id="262" name="object 262"/>
          <p:cNvPicPr/>
          <p:nvPr/>
        </p:nvPicPr>
        <p:blipFill>
          <a:blip r:embed="rId39" cstate="print"/>
          <a:stretch>
            <a:fillRect/>
          </a:stretch>
        </p:blipFill>
        <p:spPr>
          <a:xfrm>
            <a:off x="17825583" y="2494030"/>
            <a:ext cx="80468" cy="80468"/>
          </a:xfrm>
          <a:prstGeom prst="rect">
            <a:avLst/>
          </a:prstGeom>
        </p:spPr>
      </p:pic>
      <p:pic>
        <p:nvPicPr>
          <p:cNvPr id="263" name="object 263"/>
          <p:cNvPicPr/>
          <p:nvPr/>
        </p:nvPicPr>
        <p:blipFill>
          <a:blip r:embed="rId10" cstate="print"/>
          <a:stretch>
            <a:fillRect/>
          </a:stretch>
        </p:blipFill>
        <p:spPr>
          <a:xfrm>
            <a:off x="17825583" y="2654844"/>
            <a:ext cx="80468" cy="80468"/>
          </a:xfrm>
          <a:prstGeom prst="rect">
            <a:avLst/>
          </a:prstGeom>
        </p:spPr>
      </p:pic>
      <p:pic>
        <p:nvPicPr>
          <p:cNvPr id="264" name="object 264"/>
          <p:cNvPicPr/>
          <p:nvPr/>
        </p:nvPicPr>
        <p:blipFill>
          <a:blip r:embed="rId12" cstate="print"/>
          <a:stretch>
            <a:fillRect/>
          </a:stretch>
        </p:blipFill>
        <p:spPr>
          <a:xfrm>
            <a:off x="17986274" y="2011957"/>
            <a:ext cx="80468" cy="80468"/>
          </a:xfrm>
          <a:prstGeom prst="rect">
            <a:avLst/>
          </a:prstGeom>
        </p:spPr>
      </p:pic>
      <p:pic>
        <p:nvPicPr>
          <p:cNvPr id="265" name="object 265"/>
          <p:cNvPicPr/>
          <p:nvPr/>
        </p:nvPicPr>
        <p:blipFill>
          <a:blip r:embed="rId12" cstate="print"/>
          <a:stretch>
            <a:fillRect/>
          </a:stretch>
        </p:blipFill>
        <p:spPr>
          <a:xfrm>
            <a:off x="17986274" y="2333339"/>
            <a:ext cx="80468" cy="80468"/>
          </a:xfrm>
          <a:prstGeom prst="rect">
            <a:avLst/>
          </a:prstGeom>
        </p:spPr>
      </p:pic>
      <p:pic>
        <p:nvPicPr>
          <p:cNvPr id="266" name="object 266"/>
          <p:cNvPicPr/>
          <p:nvPr/>
        </p:nvPicPr>
        <p:blipFill>
          <a:blip r:embed="rId12" cstate="print"/>
          <a:stretch>
            <a:fillRect/>
          </a:stretch>
        </p:blipFill>
        <p:spPr>
          <a:xfrm>
            <a:off x="17986274" y="2172525"/>
            <a:ext cx="80468" cy="80468"/>
          </a:xfrm>
          <a:prstGeom prst="rect">
            <a:avLst/>
          </a:prstGeom>
        </p:spPr>
      </p:pic>
      <p:pic>
        <p:nvPicPr>
          <p:cNvPr id="267" name="object 267"/>
          <p:cNvPicPr/>
          <p:nvPr/>
        </p:nvPicPr>
        <p:blipFill>
          <a:blip r:embed="rId38" cstate="print"/>
          <a:stretch>
            <a:fillRect/>
          </a:stretch>
        </p:blipFill>
        <p:spPr>
          <a:xfrm>
            <a:off x="17986274" y="2494030"/>
            <a:ext cx="80468" cy="80468"/>
          </a:xfrm>
          <a:prstGeom prst="rect">
            <a:avLst/>
          </a:prstGeom>
        </p:spPr>
      </p:pic>
      <p:pic>
        <p:nvPicPr>
          <p:cNvPr id="268" name="object 268"/>
          <p:cNvPicPr/>
          <p:nvPr/>
        </p:nvPicPr>
        <p:blipFill>
          <a:blip r:embed="rId12" cstate="print"/>
          <a:stretch>
            <a:fillRect/>
          </a:stretch>
        </p:blipFill>
        <p:spPr>
          <a:xfrm>
            <a:off x="17986274" y="2654844"/>
            <a:ext cx="80468" cy="80468"/>
          </a:xfrm>
          <a:prstGeom prst="rect">
            <a:avLst/>
          </a:prstGeom>
        </p:spPr>
      </p:pic>
      <p:pic>
        <p:nvPicPr>
          <p:cNvPr id="269" name="object 269"/>
          <p:cNvPicPr/>
          <p:nvPr/>
        </p:nvPicPr>
        <p:blipFill>
          <a:blip r:embed="rId14" cstate="print"/>
          <a:stretch>
            <a:fillRect/>
          </a:stretch>
        </p:blipFill>
        <p:spPr>
          <a:xfrm>
            <a:off x="16557280" y="2805938"/>
            <a:ext cx="80468" cy="80468"/>
          </a:xfrm>
          <a:prstGeom prst="rect">
            <a:avLst/>
          </a:prstGeom>
        </p:spPr>
      </p:pic>
      <p:pic>
        <p:nvPicPr>
          <p:cNvPr id="270" name="object 270"/>
          <p:cNvPicPr/>
          <p:nvPr/>
        </p:nvPicPr>
        <p:blipFill>
          <a:blip r:embed="rId43" cstate="print"/>
          <a:stretch>
            <a:fillRect/>
          </a:stretch>
        </p:blipFill>
        <p:spPr>
          <a:xfrm>
            <a:off x="16568354" y="2966506"/>
            <a:ext cx="69271" cy="51554"/>
          </a:xfrm>
          <a:prstGeom prst="rect">
            <a:avLst/>
          </a:prstGeom>
        </p:spPr>
      </p:pic>
      <p:pic>
        <p:nvPicPr>
          <p:cNvPr id="271" name="object 271"/>
          <p:cNvPicPr/>
          <p:nvPr/>
        </p:nvPicPr>
        <p:blipFill>
          <a:blip r:embed="rId12" cstate="print"/>
          <a:stretch>
            <a:fillRect/>
          </a:stretch>
        </p:blipFill>
        <p:spPr>
          <a:xfrm>
            <a:off x="16717971" y="2805938"/>
            <a:ext cx="80468" cy="80468"/>
          </a:xfrm>
          <a:prstGeom prst="rect">
            <a:avLst/>
          </a:prstGeom>
        </p:spPr>
      </p:pic>
      <p:pic>
        <p:nvPicPr>
          <p:cNvPr id="272" name="object 272"/>
          <p:cNvPicPr/>
          <p:nvPr/>
        </p:nvPicPr>
        <p:blipFill>
          <a:blip r:embed="rId12" cstate="print"/>
          <a:stretch>
            <a:fillRect/>
          </a:stretch>
        </p:blipFill>
        <p:spPr>
          <a:xfrm>
            <a:off x="16717971" y="2966506"/>
            <a:ext cx="80468" cy="80468"/>
          </a:xfrm>
          <a:prstGeom prst="rect">
            <a:avLst/>
          </a:prstGeom>
        </p:spPr>
      </p:pic>
      <p:pic>
        <p:nvPicPr>
          <p:cNvPr id="273" name="object 273"/>
          <p:cNvPicPr/>
          <p:nvPr/>
        </p:nvPicPr>
        <p:blipFill>
          <a:blip r:embed="rId10" cstate="print"/>
          <a:stretch>
            <a:fillRect/>
          </a:stretch>
        </p:blipFill>
        <p:spPr>
          <a:xfrm>
            <a:off x="16878662" y="2805938"/>
            <a:ext cx="80468" cy="80468"/>
          </a:xfrm>
          <a:prstGeom prst="rect">
            <a:avLst/>
          </a:prstGeom>
        </p:spPr>
      </p:pic>
      <p:pic>
        <p:nvPicPr>
          <p:cNvPr id="274" name="object 274"/>
          <p:cNvPicPr/>
          <p:nvPr/>
        </p:nvPicPr>
        <p:blipFill>
          <a:blip r:embed="rId10" cstate="print"/>
          <a:stretch>
            <a:fillRect/>
          </a:stretch>
        </p:blipFill>
        <p:spPr>
          <a:xfrm>
            <a:off x="16878662" y="2966507"/>
            <a:ext cx="80468" cy="80468"/>
          </a:xfrm>
          <a:prstGeom prst="rect">
            <a:avLst/>
          </a:prstGeom>
        </p:spPr>
      </p:pic>
      <p:pic>
        <p:nvPicPr>
          <p:cNvPr id="275" name="object 275"/>
          <p:cNvPicPr/>
          <p:nvPr/>
        </p:nvPicPr>
        <p:blipFill>
          <a:blip r:embed="rId44" cstate="print"/>
          <a:stretch>
            <a:fillRect/>
          </a:stretch>
        </p:blipFill>
        <p:spPr>
          <a:xfrm>
            <a:off x="16886783" y="3127320"/>
            <a:ext cx="72347" cy="47001"/>
          </a:xfrm>
          <a:prstGeom prst="rect">
            <a:avLst/>
          </a:prstGeom>
        </p:spPr>
      </p:pic>
      <p:pic>
        <p:nvPicPr>
          <p:cNvPr id="276" name="object 276"/>
          <p:cNvPicPr/>
          <p:nvPr/>
        </p:nvPicPr>
        <p:blipFill>
          <a:blip r:embed="rId10" cstate="print"/>
          <a:stretch>
            <a:fillRect/>
          </a:stretch>
        </p:blipFill>
        <p:spPr>
          <a:xfrm>
            <a:off x="17039353" y="2805938"/>
            <a:ext cx="80468" cy="80468"/>
          </a:xfrm>
          <a:prstGeom prst="rect">
            <a:avLst/>
          </a:prstGeom>
        </p:spPr>
      </p:pic>
      <p:pic>
        <p:nvPicPr>
          <p:cNvPr id="277" name="object 277"/>
          <p:cNvPicPr/>
          <p:nvPr/>
        </p:nvPicPr>
        <p:blipFill>
          <a:blip r:embed="rId36" cstate="print"/>
          <a:stretch>
            <a:fillRect/>
          </a:stretch>
        </p:blipFill>
        <p:spPr>
          <a:xfrm>
            <a:off x="17039353" y="3127320"/>
            <a:ext cx="80468" cy="80468"/>
          </a:xfrm>
          <a:prstGeom prst="rect">
            <a:avLst/>
          </a:prstGeom>
        </p:spPr>
      </p:pic>
      <p:pic>
        <p:nvPicPr>
          <p:cNvPr id="278" name="object 278"/>
          <p:cNvPicPr/>
          <p:nvPr/>
        </p:nvPicPr>
        <p:blipFill>
          <a:blip r:embed="rId10" cstate="print"/>
          <a:stretch>
            <a:fillRect/>
          </a:stretch>
        </p:blipFill>
        <p:spPr>
          <a:xfrm>
            <a:off x="17039353" y="2966506"/>
            <a:ext cx="80468" cy="80468"/>
          </a:xfrm>
          <a:prstGeom prst="rect">
            <a:avLst/>
          </a:prstGeom>
        </p:spPr>
      </p:pic>
      <p:pic>
        <p:nvPicPr>
          <p:cNvPr id="279" name="object 279"/>
          <p:cNvPicPr/>
          <p:nvPr/>
        </p:nvPicPr>
        <p:blipFill>
          <a:blip r:embed="rId7" cstate="print"/>
          <a:stretch>
            <a:fillRect/>
          </a:stretch>
        </p:blipFill>
        <p:spPr>
          <a:xfrm>
            <a:off x="17200167" y="2805938"/>
            <a:ext cx="80468" cy="80468"/>
          </a:xfrm>
          <a:prstGeom prst="rect">
            <a:avLst/>
          </a:prstGeom>
        </p:spPr>
      </p:pic>
      <p:pic>
        <p:nvPicPr>
          <p:cNvPr id="280" name="object 280"/>
          <p:cNvPicPr/>
          <p:nvPr/>
        </p:nvPicPr>
        <p:blipFill>
          <a:blip r:embed="rId7" cstate="print"/>
          <a:stretch>
            <a:fillRect/>
          </a:stretch>
        </p:blipFill>
        <p:spPr>
          <a:xfrm>
            <a:off x="17200167" y="2966506"/>
            <a:ext cx="80468" cy="80468"/>
          </a:xfrm>
          <a:prstGeom prst="rect">
            <a:avLst/>
          </a:prstGeom>
        </p:spPr>
      </p:pic>
      <p:pic>
        <p:nvPicPr>
          <p:cNvPr id="281" name="object 281"/>
          <p:cNvPicPr/>
          <p:nvPr/>
        </p:nvPicPr>
        <p:blipFill>
          <a:blip r:embed="rId42" cstate="print"/>
          <a:stretch>
            <a:fillRect/>
          </a:stretch>
        </p:blipFill>
        <p:spPr>
          <a:xfrm>
            <a:off x="17200167" y="3127320"/>
            <a:ext cx="80468" cy="80468"/>
          </a:xfrm>
          <a:prstGeom prst="rect">
            <a:avLst/>
          </a:prstGeom>
        </p:spPr>
      </p:pic>
      <p:pic>
        <p:nvPicPr>
          <p:cNvPr id="282" name="object 282"/>
          <p:cNvPicPr/>
          <p:nvPr/>
        </p:nvPicPr>
        <p:blipFill>
          <a:blip r:embed="rId10" cstate="print"/>
          <a:stretch>
            <a:fillRect/>
          </a:stretch>
        </p:blipFill>
        <p:spPr>
          <a:xfrm>
            <a:off x="17343387" y="2805938"/>
            <a:ext cx="80468" cy="80468"/>
          </a:xfrm>
          <a:prstGeom prst="rect">
            <a:avLst/>
          </a:prstGeom>
        </p:spPr>
      </p:pic>
      <p:pic>
        <p:nvPicPr>
          <p:cNvPr id="283" name="object 283"/>
          <p:cNvPicPr/>
          <p:nvPr/>
        </p:nvPicPr>
        <p:blipFill>
          <a:blip r:embed="rId10" cstate="print"/>
          <a:stretch>
            <a:fillRect/>
          </a:stretch>
        </p:blipFill>
        <p:spPr>
          <a:xfrm>
            <a:off x="17343387" y="2966506"/>
            <a:ext cx="80468" cy="80468"/>
          </a:xfrm>
          <a:prstGeom prst="rect">
            <a:avLst/>
          </a:prstGeom>
        </p:spPr>
      </p:pic>
      <p:pic>
        <p:nvPicPr>
          <p:cNvPr id="284" name="object 284"/>
          <p:cNvPicPr/>
          <p:nvPr/>
        </p:nvPicPr>
        <p:blipFill>
          <a:blip r:embed="rId45" cstate="print"/>
          <a:stretch>
            <a:fillRect/>
          </a:stretch>
        </p:blipFill>
        <p:spPr>
          <a:xfrm>
            <a:off x="17350399" y="3288012"/>
            <a:ext cx="72963" cy="35558"/>
          </a:xfrm>
          <a:prstGeom prst="rect">
            <a:avLst/>
          </a:prstGeom>
        </p:spPr>
      </p:pic>
      <p:pic>
        <p:nvPicPr>
          <p:cNvPr id="285" name="object 285"/>
          <p:cNvPicPr/>
          <p:nvPr/>
        </p:nvPicPr>
        <p:blipFill>
          <a:blip r:embed="rId36" cstate="print"/>
          <a:stretch>
            <a:fillRect/>
          </a:stretch>
        </p:blipFill>
        <p:spPr>
          <a:xfrm>
            <a:off x="17343387" y="3127320"/>
            <a:ext cx="80468" cy="80468"/>
          </a:xfrm>
          <a:prstGeom prst="rect">
            <a:avLst/>
          </a:prstGeom>
        </p:spPr>
      </p:pic>
      <p:pic>
        <p:nvPicPr>
          <p:cNvPr id="286" name="object 286"/>
          <p:cNvPicPr/>
          <p:nvPr/>
        </p:nvPicPr>
        <p:blipFill>
          <a:blip r:embed="rId12" cstate="print"/>
          <a:stretch>
            <a:fillRect/>
          </a:stretch>
        </p:blipFill>
        <p:spPr>
          <a:xfrm>
            <a:off x="17504201" y="2805938"/>
            <a:ext cx="80468" cy="80468"/>
          </a:xfrm>
          <a:prstGeom prst="rect">
            <a:avLst/>
          </a:prstGeom>
        </p:spPr>
      </p:pic>
      <p:pic>
        <p:nvPicPr>
          <p:cNvPr id="287" name="object 287"/>
          <p:cNvPicPr/>
          <p:nvPr/>
        </p:nvPicPr>
        <p:blipFill>
          <a:blip r:embed="rId12" cstate="print"/>
          <a:stretch>
            <a:fillRect/>
          </a:stretch>
        </p:blipFill>
        <p:spPr>
          <a:xfrm>
            <a:off x="17504201" y="2966506"/>
            <a:ext cx="80468" cy="80468"/>
          </a:xfrm>
          <a:prstGeom prst="rect">
            <a:avLst/>
          </a:prstGeom>
        </p:spPr>
      </p:pic>
      <p:pic>
        <p:nvPicPr>
          <p:cNvPr id="288" name="object 288"/>
          <p:cNvPicPr/>
          <p:nvPr/>
        </p:nvPicPr>
        <p:blipFill>
          <a:blip r:embed="rId41" cstate="print"/>
          <a:stretch>
            <a:fillRect/>
          </a:stretch>
        </p:blipFill>
        <p:spPr>
          <a:xfrm>
            <a:off x="17504201" y="3127197"/>
            <a:ext cx="80468" cy="80468"/>
          </a:xfrm>
          <a:prstGeom prst="rect">
            <a:avLst/>
          </a:prstGeom>
        </p:spPr>
      </p:pic>
      <p:pic>
        <p:nvPicPr>
          <p:cNvPr id="289" name="object 289"/>
          <p:cNvPicPr/>
          <p:nvPr/>
        </p:nvPicPr>
        <p:blipFill>
          <a:blip r:embed="rId46" cstate="print"/>
          <a:stretch>
            <a:fillRect/>
          </a:stretch>
        </p:blipFill>
        <p:spPr>
          <a:xfrm>
            <a:off x="17504201" y="3287888"/>
            <a:ext cx="80468" cy="66687"/>
          </a:xfrm>
          <a:prstGeom prst="rect">
            <a:avLst/>
          </a:prstGeom>
        </p:spPr>
      </p:pic>
      <p:pic>
        <p:nvPicPr>
          <p:cNvPr id="290" name="object 290"/>
          <p:cNvPicPr/>
          <p:nvPr/>
        </p:nvPicPr>
        <p:blipFill>
          <a:blip r:embed="rId10" cstate="print"/>
          <a:stretch>
            <a:fillRect/>
          </a:stretch>
        </p:blipFill>
        <p:spPr>
          <a:xfrm>
            <a:off x="17664892" y="2805938"/>
            <a:ext cx="80468" cy="80468"/>
          </a:xfrm>
          <a:prstGeom prst="rect">
            <a:avLst/>
          </a:prstGeom>
        </p:spPr>
      </p:pic>
      <p:pic>
        <p:nvPicPr>
          <p:cNvPr id="291" name="object 291"/>
          <p:cNvPicPr/>
          <p:nvPr/>
        </p:nvPicPr>
        <p:blipFill>
          <a:blip r:embed="rId10" cstate="print"/>
          <a:stretch>
            <a:fillRect/>
          </a:stretch>
        </p:blipFill>
        <p:spPr>
          <a:xfrm>
            <a:off x="17664892" y="2966629"/>
            <a:ext cx="80468" cy="80468"/>
          </a:xfrm>
          <a:prstGeom prst="rect">
            <a:avLst/>
          </a:prstGeom>
        </p:spPr>
      </p:pic>
      <p:pic>
        <p:nvPicPr>
          <p:cNvPr id="292" name="object 292"/>
          <p:cNvPicPr/>
          <p:nvPr/>
        </p:nvPicPr>
        <p:blipFill>
          <a:blip r:embed="rId36" cstate="print"/>
          <a:stretch>
            <a:fillRect/>
          </a:stretch>
        </p:blipFill>
        <p:spPr>
          <a:xfrm>
            <a:off x="17664892" y="3127320"/>
            <a:ext cx="80468" cy="80468"/>
          </a:xfrm>
          <a:prstGeom prst="rect">
            <a:avLst/>
          </a:prstGeom>
        </p:spPr>
      </p:pic>
      <p:pic>
        <p:nvPicPr>
          <p:cNvPr id="293" name="object 293"/>
          <p:cNvPicPr/>
          <p:nvPr/>
        </p:nvPicPr>
        <p:blipFill>
          <a:blip r:embed="rId10" cstate="print"/>
          <a:stretch>
            <a:fillRect/>
          </a:stretch>
        </p:blipFill>
        <p:spPr>
          <a:xfrm>
            <a:off x="17664892" y="3288012"/>
            <a:ext cx="80468" cy="80468"/>
          </a:xfrm>
          <a:prstGeom prst="rect">
            <a:avLst/>
          </a:prstGeom>
        </p:spPr>
      </p:pic>
      <p:pic>
        <p:nvPicPr>
          <p:cNvPr id="294" name="object 294"/>
          <p:cNvPicPr/>
          <p:nvPr/>
        </p:nvPicPr>
        <p:blipFill>
          <a:blip r:embed="rId10" cstate="print"/>
          <a:stretch>
            <a:fillRect/>
          </a:stretch>
        </p:blipFill>
        <p:spPr>
          <a:xfrm>
            <a:off x="17825583" y="2805938"/>
            <a:ext cx="80468" cy="80468"/>
          </a:xfrm>
          <a:prstGeom prst="rect">
            <a:avLst/>
          </a:prstGeom>
        </p:spPr>
      </p:pic>
      <p:pic>
        <p:nvPicPr>
          <p:cNvPr id="295" name="object 295"/>
          <p:cNvPicPr/>
          <p:nvPr/>
        </p:nvPicPr>
        <p:blipFill>
          <a:blip r:embed="rId10" cstate="print"/>
          <a:stretch>
            <a:fillRect/>
          </a:stretch>
        </p:blipFill>
        <p:spPr>
          <a:xfrm>
            <a:off x="17825583" y="2966507"/>
            <a:ext cx="80468" cy="80468"/>
          </a:xfrm>
          <a:prstGeom prst="rect">
            <a:avLst/>
          </a:prstGeom>
        </p:spPr>
      </p:pic>
      <p:pic>
        <p:nvPicPr>
          <p:cNvPr id="296" name="object 296"/>
          <p:cNvPicPr/>
          <p:nvPr/>
        </p:nvPicPr>
        <p:blipFill>
          <a:blip r:embed="rId39" cstate="print"/>
          <a:stretch>
            <a:fillRect/>
          </a:stretch>
        </p:blipFill>
        <p:spPr>
          <a:xfrm>
            <a:off x="17825583" y="3127198"/>
            <a:ext cx="80468" cy="80468"/>
          </a:xfrm>
          <a:prstGeom prst="rect">
            <a:avLst/>
          </a:prstGeom>
        </p:spPr>
      </p:pic>
      <p:pic>
        <p:nvPicPr>
          <p:cNvPr id="297" name="object 297"/>
          <p:cNvPicPr/>
          <p:nvPr/>
        </p:nvPicPr>
        <p:blipFill>
          <a:blip r:embed="rId10" cstate="print"/>
          <a:stretch>
            <a:fillRect/>
          </a:stretch>
        </p:blipFill>
        <p:spPr>
          <a:xfrm>
            <a:off x="17825583" y="3288012"/>
            <a:ext cx="80468" cy="80468"/>
          </a:xfrm>
          <a:prstGeom prst="rect">
            <a:avLst/>
          </a:prstGeom>
        </p:spPr>
      </p:pic>
      <p:pic>
        <p:nvPicPr>
          <p:cNvPr id="298" name="object 298"/>
          <p:cNvPicPr/>
          <p:nvPr/>
        </p:nvPicPr>
        <p:blipFill>
          <a:blip r:embed="rId12" cstate="print"/>
          <a:stretch>
            <a:fillRect/>
          </a:stretch>
        </p:blipFill>
        <p:spPr>
          <a:xfrm>
            <a:off x="17986274" y="2805938"/>
            <a:ext cx="80468" cy="80468"/>
          </a:xfrm>
          <a:prstGeom prst="rect">
            <a:avLst/>
          </a:prstGeom>
        </p:spPr>
      </p:pic>
      <p:pic>
        <p:nvPicPr>
          <p:cNvPr id="299" name="object 299"/>
          <p:cNvPicPr/>
          <p:nvPr/>
        </p:nvPicPr>
        <p:blipFill>
          <a:blip r:embed="rId12" cstate="print"/>
          <a:stretch>
            <a:fillRect/>
          </a:stretch>
        </p:blipFill>
        <p:spPr>
          <a:xfrm>
            <a:off x="17986274" y="2966507"/>
            <a:ext cx="80468" cy="80468"/>
          </a:xfrm>
          <a:prstGeom prst="rect">
            <a:avLst/>
          </a:prstGeom>
        </p:spPr>
      </p:pic>
      <p:pic>
        <p:nvPicPr>
          <p:cNvPr id="300" name="object 300"/>
          <p:cNvPicPr/>
          <p:nvPr/>
        </p:nvPicPr>
        <p:blipFill>
          <a:blip r:embed="rId12" cstate="print"/>
          <a:stretch>
            <a:fillRect/>
          </a:stretch>
        </p:blipFill>
        <p:spPr>
          <a:xfrm>
            <a:off x="17986274" y="3288012"/>
            <a:ext cx="80468" cy="80468"/>
          </a:xfrm>
          <a:prstGeom prst="rect">
            <a:avLst/>
          </a:prstGeom>
        </p:spPr>
      </p:pic>
      <p:pic>
        <p:nvPicPr>
          <p:cNvPr id="301" name="object 301"/>
          <p:cNvPicPr/>
          <p:nvPr/>
        </p:nvPicPr>
        <p:blipFill>
          <a:blip r:embed="rId38" cstate="print"/>
          <a:stretch>
            <a:fillRect/>
          </a:stretch>
        </p:blipFill>
        <p:spPr>
          <a:xfrm>
            <a:off x="17986274" y="3127198"/>
            <a:ext cx="80468" cy="80468"/>
          </a:xfrm>
          <a:prstGeom prst="rect">
            <a:avLst/>
          </a:prstGeom>
        </p:spPr>
      </p:pic>
      <p:pic>
        <p:nvPicPr>
          <p:cNvPr id="302" name="object 302"/>
          <p:cNvPicPr/>
          <p:nvPr/>
        </p:nvPicPr>
        <p:blipFill>
          <a:blip r:embed="rId47" cstate="print"/>
          <a:stretch>
            <a:fillRect/>
          </a:stretch>
        </p:blipFill>
        <p:spPr>
          <a:xfrm>
            <a:off x="18146104" y="1559905"/>
            <a:ext cx="80468" cy="67795"/>
          </a:xfrm>
          <a:prstGeom prst="rect">
            <a:avLst/>
          </a:prstGeom>
        </p:spPr>
      </p:pic>
      <p:pic>
        <p:nvPicPr>
          <p:cNvPr id="303" name="object 303"/>
          <p:cNvPicPr/>
          <p:nvPr/>
        </p:nvPicPr>
        <p:blipFill>
          <a:blip r:embed="rId10" cstate="print"/>
          <a:stretch>
            <a:fillRect/>
          </a:stretch>
        </p:blipFill>
        <p:spPr>
          <a:xfrm>
            <a:off x="18146104" y="1707923"/>
            <a:ext cx="80468" cy="80468"/>
          </a:xfrm>
          <a:prstGeom prst="rect">
            <a:avLst/>
          </a:prstGeom>
        </p:spPr>
      </p:pic>
      <p:pic>
        <p:nvPicPr>
          <p:cNvPr id="304" name="object 304"/>
          <p:cNvPicPr/>
          <p:nvPr/>
        </p:nvPicPr>
        <p:blipFill>
          <a:blip r:embed="rId11" cstate="print"/>
          <a:stretch>
            <a:fillRect/>
          </a:stretch>
        </p:blipFill>
        <p:spPr>
          <a:xfrm>
            <a:off x="18146104" y="1868615"/>
            <a:ext cx="80468" cy="80468"/>
          </a:xfrm>
          <a:prstGeom prst="rect">
            <a:avLst/>
          </a:prstGeom>
        </p:spPr>
      </p:pic>
      <p:pic>
        <p:nvPicPr>
          <p:cNvPr id="305" name="object 305"/>
          <p:cNvPicPr/>
          <p:nvPr/>
        </p:nvPicPr>
        <p:blipFill>
          <a:blip r:embed="rId10" cstate="print"/>
          <a:stretch>
            <a:fillRect/>
          </a:stretch>
        </p:blipFill>
        <p:spPr>
          <a:xfrm>
            <a:off x="18146104" y="2011957"/>
            <a:ext cx="80468" cy="80468"/>
          </a:xfrm>
          <a:prstGeom prst="rect">
            <a:avLst/>
          </a:prstGeom>
        </p:spPr>
      </p:pic>
      <p:pic>
        <p:nvPicPr>
          <p:cNvPr id="306" name="object 306"/>
          <p:cNvPicPr/>
          <p:nvPr/>
        </p:nvPicPr>
        <p:blipFill>
          <a:blip r:embed="rId10" cstate="print"/>
          <a:stretch>
            <a:fillRect/>
          </a:stretch>
        </p:blipFill>
        <p:spPr>
          <a:xfrm>
            <a:off x="18146104" y="2172648"/>
            <a:ext cx="80468" cy="80468"/>
          </a:xfrm>
          <a:prstGeom prst="rect">
            <a:avLst/>
          </a:prstGeom>
        </p:spPr>
      </p:pic>
      <p:pic>
        <p:nvPicPr>
          <p:cNvPr id="307" name="object 307"/>
          <p:cNvPicPr/>
          <p:nvPr/>
        </p:nvPicPr>
        <p:blipFill>
          <a:blip r:embed="rId36" cstate="print"/>
          <a:stretch>
            <a:fillRect/>
          </a:stretch>
        </p:blipFill>
        <p:spPr>
          <a:xfrm>
            <a:off x="18146104" y="2494030"/>
            <a:ext cx="80468" cy="80468"/>
          </a:xfrm>
          <a:prstGeom prst="rect">
            <a:avLst/>
          </a:prstGeom>
        </p:spPr>
      </p:pic>
      <p:pic>
        <p:nvPicPr>
          <p:cNvPr id="308" name="object 308"/>
          <p:cNvPicPr/>
          <p:nvPr/>
        </p:nvPicPr>
        <p:blipFill>
          <a:blip r:embed="rId10" cstate="print"/>
          <a:stretch>
            <a:fillRect/>
          </a:stretch>
        </p:blipFill>
        <p:spPr>
          <a:xfrm>
            <a:off x="18146104" y="2333339"/>
            <a:ext cx="80468" cy="80468"/>
          </a:xfrm>
          <a:prstGeom prst="rect">
            <a:avLst/>
          </a:prstGeom>
        </p:spPr>
      </p:pic>
      <p:pic>
        <p:nvPicPr>
          <p:cNvPr id="309" name="object 309"/>
          <p:cNvPicPr/>
          <p:nvPr/>
        </p:nvPicPr>
        <p:blipFill>
          <a:blip r:embed="rId10" cstate="print"/>
          <a:stretch>
            <a:fillRect/>
          </a:stretch>
        </p:blipFill>
        <p:spPr>
          <a:xfrm>
            <a:off x="18146104" y="2654721"/>
            <a:ext cx="80468" cy="80468"/>
          </a:xfrm>
          <a:prstGeom prst="rect">
            <a:avLst/>
          </a:prstGeom>
        </p:spPr>
      </p:pic>
      <p:pic>
        <p:nvPicPr>
          <p:cNvPr id="310" name="object 310"/>
          <p:cNvPicPr/>
          <p:nvPr/>
        </p:nvPicPr>
        <p:blipFill>
          <a:blip r:embed="rId10" cstate="print"/>
          <a:stretch>
            <a:fillRect/>
          </a:stretch>
        </p:blipFill>
        <p:spPr>
          <a:xfrm>
            <a:off x="18146104" y="2966506"/>
            <a:ext cx="80468" cy="80468"/>
          </a:xfrm>
          <a:prstGeom prst="rect">
            <a:avLst/>
          </a:prstGeom>
        </p:spPr>
      </p:pic>
      <p:pic>
        <p:nvPicPr>
          <p:cNvPr id="311" name="object 311"/>
          <p:cNvPicPr/>
          <p:nvPr/>
        </p:nvPicPr>
        <p:blipFill>
          <a:blip r:embed="rId10" cstate="print"/>
          <a:stretch>
            <a:fillRect/>
          </a:stretch>
        </p:blipFill>
        <p:spPr>
          <a:xfrm>
            <a:off x="18146104" y="2805938"/>
            <a:ext cx="80468" cy="80468"/>
          </a:xfrm>
          <a:prstGeom prst="rect">
            <a:avLst/>
          </a:prstGeom>
        </p:spPr>
      </p:pic>
      <p:pic>
        <p:nvPicPr>
          <p:cNvPr id="312" name="object 312"/>
          <p:cNvPicPr/>
          <p:nvPr/>
        </p:nvPicPr>
        <p:blipFill>
          <a:blip r:embed="rId36" cstate="print"/>
          <a:stretch>
            <a:fillRect/>
          </a:stretch>
        </p:blipFill>
        <p:spPr>
          <a:xfrm>
            <a:off x="18146104" y="3127320"/>
            <a:ext cx="80468" cy="80468"/>
          </a:xfrm>
          <a:prstGeom prst="rect">
            <a:avLst/>
          </a:prstGeom>
        </p:spPr>
      </p:pic>
      <p:pic>
        <p:nvPicPr>
          <p:cNvPr id="313" name="object 313"/>
          <p:cNvPicPr/>
          <p:nvPr/>
        </p:nvPicPr>
        <p:blipFill>
          <a:blip r:embed="rId10" cstate="print"/>
          <a:stretch>
            <a:fillRect/>
          </a:stretch>
        </p:blipFill>
        <p:spPr>
          <a:xfrm>
            <a:off x="18146104" y="3287889"/>
            <a:ext cx="80468" cy="80468"/>
          </a:xfrm>
          <a:prstGeom prst="rect">
            <a:avLst/>
          </a:prstGeom>
        </p:spPr>
      </p:pic>
      <p:pic>
        <p:nvPicPr>
          <p:cNvPr id="314" name="object 314"/>
          <p:cNvPicPr/>
          <p:nvPr/>
        </p:nvPicPr>
        <p:blipFill>
          <a:blip r:embed="rId48" cstate="print"/>
          <a:stretch>
            <a:fillRect/>
          </a:stretch>
        </p:blipFill>
        <p:spPr>
          <a:xfrm>
            <a:off x="0" y="7241475"/>
            <a:ext cx="59902" cy="80468"/>
          </a:xfrm>
          <a:prstGeom prst="rect">
            <a:avLst/>
          </a:prstGeom>
        </p:spPr>
      </p:pic>
      <p:pic>
        <p:nvPicPr>
          <p:cNvPr id="315" name="object 315"/>
          <p:cNvPicPr/>
          <p:nvPr/>
        </p:nvPicPr>
        <p:blipFill>
          <a:blip r:embed="rId49" cstate="print"/>
          <a:stretch>
            <a:fillRect/>
          </a:stretch>
        </p:blipFill>
        <p:spPr>
          <a:xfrm>
            <a:off x="0" y="7402166"/>
            <a:ext cx="59902" cy="80468"/>
          </a:xfrm>
          <a:prstGeom prst="rect">
            <a:avLst/>
          </a:prstGeom>
        </p:spPr>
      </p:pic>
      <p:pic>
        <p:nvPicPr>
          <p:cNvPr id="316" name="object 316"/>
          <p:cNvPicPr/>
          <p:nvPr/>
        </p:nvPicPr>
        <p:blipFill>
          <a:blip r:embed="rId49" cstate="print"/>
          <a:stretch>
            <a:fillRect/>
          </a:stretch>
        </p:blipFill>
        <p:spPr>
          <a:xfrm>
            <a:off x="0" y="7562857"/>
            <a:ext cx="59902" cy="80468"/>
          </a:xfrm>
          <a:prstGeom prst="rect">
            <a:avLst/>
          </a:prstGeom>
        </p:spPr>
      </p:pic>
      <p:pic>
        <p:nvPicPr>
          <p:cNvPr id="317" name="object 317"/>
          <p:cNvPicPr/>
          <p:nvPr/>
        </p:nvPicPr>
        <p:blipFill>
          <a:blip r:embed="rId48" cstate="print"/>
          <a:stretch>
            <a:fillRect/>
          </a:stretch>
        </p:blipFill>
        <p:spPr>
          <a:xfrm>
            <a:off x="0" y="7723548"/>
            <a:ext cx="59902" cy="80468"/>
          </a:xfrm>
          <a:prstGeom prst="rect">
            <a:avLst/>
          </a:prstGeom>
        </p:spPr>
      </p:pic>
      <p:pic>
        <p:nvPicPr>
          <p:cNvPr id="318" name="object 318"/>
          <p:cNvPicPr/>
          <p:nvPr/>
        </p:nvPicPr>
        <p:blipFill>
          <a:blip r:embed="rId50" cstate="print"/>
          <a:stretch>
            <a:fillRect/>
          </a:stretch>
        </p:blipFill>
        <p:spPr>
          <a:xfrm>
            <a:off x="140247" y="7255255"/>
            <a:ext cx="80345" cy="66565"/>
          </a:xfrm>
          <a:prstGeom prst="rect">
            <a:avLst/>
          </a:prstGeom>
        </p:spPr>
      </p:pic>
      <p:pic>
        <p:nvPicPr>
          <p:cNvPr id="319" name="object 319"/>
          <p:cNvPicPr/>
          <p:nvPr/>
        </p:nvPicPr>
        <p:blipFill>
          <a:blip r:embed="rId10" cstate="print"/>
          <a:stretch>
            <a:fillRect/>
          </a:stretch>
        </p:blipFill>
        <p:spPr>
          <a:xfrm>
            <a:off x="140125" y="7562857"/>
            <a:ext cx="80468" cy="80468"/>
          </a:xfrm>
          <a:prstGeom prst="rect">
            <a:avLst/>
          </a:prstGeom>
        </p:spPr>
      </p:pic>
      <p:pic>
        <p:nvPicPr>
          <p:cNvPr id="320" name="object 320"/>
          <p:cNvPicPr/>
          <p:nvPr/>
        </p:nvPicPr>
        <p:blipFill>
          <a:blip r:embed="rId10" cstate="print"/>
          <a:stretch>
            <a:fillRect/>
          </a:stretch>
        </p:blipFill>
        <p:spPr>
          <a:xfrm>
            <a:off x="140125" y="7402166"/>
            <a:ext cx="80468" cy="80468"/>
          </a:xfrm>
          <a:prstGeom prst="rect">
            <a:avLst/>
          </a:prstGeom>
        </p:spPr>
      </p:pic>
      <p:pic>
        <p:nvPicPr>
          <p:cNvPr id="321" name="object 321"/>
          <p:cNvPicPr/>
          <p:nvPr/>
        </p:nvPicPr>
        <p:blipFill>
          <a:blip r:embed="rId11" cstate="print"/>
          <a:stretch>
            <a:fillRect/>
          </a:stretch>
        </p:blipFill>
        <p:spPr>
          <a:xfrm>
            <a:off x="140125" y="7723548"/>
            <a:ext cx="80468" cy="80468"/>
          </a:xfrm>
          <a:prstGeom prst="rect">
            <a:avLst/>
          </a:prstGeom>
        </p:spPr>
      </p:pic>
      <p:pic>
        <p:nvPicPr>
          <p:cNvPr id="322" name="object 322"/>
          <p:cNvPicPr/>
          <p:nvPr/>
        </p:nvPicPr>
        <p:blipFill>
          <a:blip r:embed="rId51" cstate="print"/>
          <a:stretch>
            <a:fillRect/>
          </a:stretch>
        </p:blipFill>
        <p:spPr>
          <a:xfrm>
            <a:off x="301554" y="7286385"/>
            <a:ext cx="72840" cy="35435"/>
          </a:xfrm>
          <a:prstGeom prst="rect">
            <a:avLst/>
          </a:prstGeom>
        </p:spPr>
      </p:pic>
      <p:pic>
        <p:nvPicPr>
          <p:cNvPr id="323" name="object 323"/>
          <p:cNvPicPr/>
          <p:nvPr/>
        </p:nvPicPr>
        <p:blipFill>
          <a:blip r:embed="rId10" cstate="print"/>
          <a:stretch>
            <a:fillRect/>
          </a:stretch>
        </p:blipFill>
        <p:spPr>
          <a:xfrm>
            <a:off x="300939" y="7402166"/>
            <a:ext cx="80468" cy="80468"/>
          </a:xfrm>
          <a:prstGeom prst="rect">
            <a:avLst/>
          </a:prstGeom>
        </p:spPr>
      </p:pic>
      <p:pic>
        <p:nvPicPr>
          <p:cNvPr id="324" name="object 324"/>
          <p:cNvPicPr/>
          <p:nvPr/>
        </p:nvPicPr>
        <p:blipFill>
          <a:blip r:embed="rId10" cstate="print"/>
          <a:stretch>
            <a:fillRect/>
          </a:stretch>
        </p:blipFill>
        <p:spPr>
          <a:xfrm>
            <a:off x="300939" y="7562857"/>
            <a:ext cx="80468" cy="80468"/>
          </a:xfrm>
          <a:prstGeom prst="rect">
            <a:avLst/>
          </a:prstGeom>
        </p:spPr>
      </p:pic>
      <p:pic>
        <p:nvPicPr>
          <p:cNvPr id="325" name="object 325"/>
          <p:cNvPicPr/>
          <p:nvPr/>
        </p:nvPicPr>
        <p:blipFill>
          <a:blip r:embed="rId11" cstate="print"/>
          <a:stretch>
            <a:fillRect/>
          </a:stretch>
        </p:blipFill>
        <p:spPr>
          <a:xfrm>
            <a:off x="300939" y="7723548"/>
            <a:ext cx="80468" cy="80468"/>
          </a:xfrm>
          <a:prstGeom prst="rect">
            <a:avLst/>
          </a:prstGeom>
        </p:spPr>
      </p:pic>
      <p:pic>
        <p:nvPicPr>
          <p:cNvPr id="326" name="object 326"/>
          <p:cNvPicPr/>
          <p:nvPr/>
        </p:nvPicPr>
        <p:blipFill>
          <a:blip r:embed="rId10" cstate="print"/>
          <a:stretch>
            <a:fillRect/>
          </a:stretch>
        </p:blipFill>
        <p:spPr>
          <a:xfrm>
            <a:off x="444158" y="7402166"/>
            <a:ext cx="80469" cy="80468"/>
          </a:xfrm>
          <a:prstGeom prst="rect">
            <a:avLst/>
          </a:prstGeom>
        </p:spPr>
      </p:pic>
      <p:pic>
        <p:nvPicPr>
          <p:cNvPr id="327" name="object 327"/>
          <p:cNvPicPr/>
          <p:nvPr/>
        </p:nvPicPr>
        <p:blipFill>
          <a:blip r:embed="rId11" cstate="print"/>
          <a:stretch>
            <a:fillRect/>
          </a:stretch>
        </p:blipFill>
        <p:spPr>
          <a:xfrm>
            <a:off x="444158" y="7723671"/>
            <a:ext cx="80469" cy="80468"/>
          </a:xfrm>
          <a:prstGeom prst="rect">
            <a:avLst/>
          </a:prstGeom>
        </p:spPr>
      </p:pic>
      <p:pic>
        <p:nvPicPr>
          <p:cNvPr id="328" name="object 328"/>
          <p:cNvPicPr/>
          <p:nvPr/>
        </p:nvPicPr>
        <p:blipFill>
          <a:blip r:embed="rId10" cstate="print"/>
          <a:stretch>
            <a:fillRect/>
          </a:stretch>
        </p:blipFill>
        <p:spPr>
          <a:xfrm>
            <a:off x="444158" y="7562857"/>
            <a:ext cx="80469" cy="80468"/>
          </a:xfrm>
          <a:prstGeom prst="rect">
            <a:avLst/>
          </a:prstGeom>
        </p:spPr>
      </p:pic>
      <p:pic>
        <p:nvPicPr>
          <p:cNvPr id="329" name="object 329"/>
          <p:cNvPicPr/>
          <p:nvPr/>
        </p:nvPicPr>
        <p:blipFill>
          <a:blip r:embed="rId10" cstate="print"/>
          <a:stretch>
            <a:fillRect/>
          </a:stretch>
        </p:blipFill>
        <p:spPr>
          <a:xfrm>
            <a:off x="604972" y="7402166"/>
            <a:ext cx="80469" cy="80468"/>
          </a:xfrm>
          <a:prstGeom prst="rect">
            <a:avLst/>
          </a:prstGeom>
        </p:spPr>
      </p:pic>
      <p:pic>
        <p:nvPicPr>
          <p:cNvPr id="330" name="object 330"/>
          <p:cNvPicPr/>
          <p:nvPr/>
        </p:nvPicPr>
        <p:blipFill>
          <a:blip r:embed="rId10" cstate="print"/>
          <a:stretch>
            <a:fillRect/>
          </a:stretch>
        </p:blipFill>
        <p:spPr>
          <a:xfrm>
            <a:off x="604972" y="7562857"/>
            <a:ext cx="80469" cy="80468"/>
          </a:xfrm>
          <a:prstGeom prst="rect">
            <a:avLst/>
          </a:prstGeom>
        </p:spPr>
      </p:pic>
      <p:pic>
        <p:nvPicPr>
          <p:cNvPr id="331" name="object 331"/>
          <p:cNvPicPr/>
          <p:nvPr/>
        </p:nvPicPr>
        <p:blipFill>
          <a:blip r:embed="rId11" cstate="print"/>
          <a:stretch>
            <a:fillRect/>
          </a:stretch>
        </p:blipFill>
        <p:spPr>
          <a:xfrm>
            <a:off x="604972" y="7723548"/>
            <a:ext cx="80468" cy="80468"/>
          </a:xfrm>
          <a:prstGeom prst="rect">
            <a:avLst/>
          </a:prstGeom>
        </p:spPr>
      </p:pic>
      <p:pic>
        <p:nvPicPr>
          <p:cNvPr id="332" name="object 332"/>
          <p:cNvPicPr/>
          <p:nvPr/>
        </p:nvPicPr>
        <p:blipFill>
          <a:blip r:embed="rId52" cstate="print"/>
          <a:stretch>
            <a:fillRect/>
          </a:stretch>
        </p:blipFill>
        <p:spPr>
          <a:xfrm>
            <a:off x="765663" y="7435633"/>
            <a:ext cx="72347" cy="47001"/>
          </a:xfrm>
          <a:prstGeom prst="rect">
            <a:avLst/>
          </a:prstGeom>
        </p:spPr>
      </p:pic>
      <p:pic>
        <p:nvPicPr>
          <p:cNvPr id="333" name="object 333"/>
          <p:cNvPicPr/>
          <p:nvPr/>
        </p:nvPicPr>
        <p:blipFill>
          <a:blip r:embed="rId12" cstate="print"/>
          <a:stretch>
            <a:fillRect/>
          </a:stretch>
        </p:blipFill>
        <p:spPr>
          <a:xfrm>
            <a:off x="765663" y="7562857"/>
            <a:ext cx="80468" cy="80468"/>
          </a:xfrm>
          <a:prstGeom prst="rect">
            <a:avLst/>
          </a:prstGeom>
        </p:spPr>
      </p:pic>
      <p:pic>
        <p:nvPicPr>
          <p:cNvPr id="334" name="object 334"/>
          <p:cNvPicPr/>
          <p:nvPr/>
        </p:nvPicPr>
        <p:blipFill>
          <a:blip r:embed="rId13" cstate="print"/>
          <a:stretch>
            <a:fillRect/>
          </a:stretch>
        </p:blipFill>
        <p:spPr>
          <a:xfrm>
            <a:off x="765663" y="7723671"/>
            <a:ext cx="80468" cy="80468"/>
          </a:xfrm>
          <a:prstGeom prst="rect">
            <a:avLst/>
          </a:prstGeom>
        </p:spPr>
      </p:pic>
      <p:pic>
        <p:nvPicPr>
          <p:cNvPr id="335" name="object 335"/>
          <p:cNvPicPr/>
          <p:nvPr/>
        </p:nvPicPr>
        <p:blipFill>
          <a:blip r:embed="rId14" cstate="print"/>
          <a:stretch>
            <a:fillRect/>
          </a:stretch>
        </p:blipFill>
        <p:spPr>
          <a:xfrm>
            <a:off x="926355" y="7562857"/>
            <a:ext cx="80468" cy="80468"/>
          </a:xfrm>
          <a:prstGeom prst="rect">
            <a:avLst/>
          </a:prstGeom>
        </p:spPr>
      </p:pic>
      <p:pic>
        <p:nvPicPr>
          <p:cNvPr id="336" name="object 336"/>
          <p:cNvPicPr/>
          <p:nvPr/>
        </p:nvPicPr>
        <p:blipFill>
          <a:blip r:embed="rId15" cstate="print"/>
          <a:stretch>
            <a:fillRect/>
          </a:stretch>
        </p:blipFill>
        <p:spPr>
          <a:xfrm>
            <a:off x="926355" y="7723671"/>
            <a:ext cx="80468" cy="80468"/>
          </a:xfrm>
          <a:prstGeom prst="rect">
            <a:avLst/>
          </a:prstGeom>
        </p:spPr>
      </p:pic>
      <p:pic>
        <p:nvPicPr>
          <p:cNvPr id="337" name="object 337"/>
          <p:cNvPicPr/>
          <p:nvPr/>
        </p:nvPicPr>
        <p:blipFill>
          <a:blip r:embed="rId53" cstate="print"/>
          <a:stretch>
            <a:fillRect/>
          </a:stretch>
        </p:blipFill>
        <p:spPr>
          <a:xfrm>
            <a:off x="1087045" y="7591895"/>
            <a:ext cx="69272" cy="51431"/>
          </a:xfrm>
          <a:prstGeom prst="rect">
            <a:avLst/>
          </a:prstGeom>
        </p:spPr>
      </p:pic>
      <p:pic>
        <p:nvPicPr>
          <p:cNvPr id="338" name="object 338"/>
          <p:cNvPicPr/>
          <p:nvPr/>
        </p:nvPicPr>
        <p:blipFill>
          <a:blip r:embed="rId11" cstate="print"/>
          <a:stretch>
            <a:fillRect/>
          </a:stretch>
        </p:blipFill>
        <p:spPr>
          <a:xfrm>
            <a:off x="1087046" y="7723671"/>
            <a:ext cx="80468" cy="80468"/>
          </a:xfrm>
          <a:prstGeom prst="rect">
            <a:avLst/>
          </a:prstGeom>
        </p:spPr>
      </p:pic>
      <p:pic>
        <p:nvPicPr>
          <p:cNvPr id="339" name="object 339"/>
          <p:cNvPicPr/>
          <p:nvPr/>
        </p:nvPicPr>
        <p:blipFill>
          <a:blip r:embed="rId49" cstate="print"/>
          <a:stretch>
            <a:fillRect/>
          </a:stretch>
        </p:blipFill>
        <p:spPr>
          <a:xfrm>
            <a:off x="0" y="7874642"/>
            <a:ext cx="59902" cy="80468"/>
          </a:xfrm>
          <a:prstGeom prst="rect">
            <a:avLst/>
          </a:prstGeom>
        </p:spPr>
      </p:pic>
      <p:pic>
        <p:nvPicPr>
          <p:cNvPr id="340" name="object 340"/>
          <p:cNvPicPr/>
          <p:nvPr/>
        </p:nvPicPr>
        <p:blipFill>
          <a:blip r:embed="rId49" cstate="print"/>
          <a:stretch>
            <a:fillRect/>
          </a:stretch>
        </p:blipFill>
        <p:spPr>
          <a:xfrm>
            <a:off x="0" y="8035333"/>
            <a:ext cx="59902" cy="80468"/>
          </a:xfrm>
          <a:prstGeom prst="rect">
            <a:avLst/>
          </a:prstGeom>
        </p:spPr>
      </p:pic>
      <p:pic>
        <p:nvPicPr>
          <p:cNvPr id="341" name="object 341"/>
          <p:cNvPicPr/>
          <p:nvPr/>
        </p:nvPicPr>
        <p:blipFill>
          <a:blip r:embed="rId48" cstate="print"/>
          <a:stretch>
            <a:fillRect/>
          </a:stretch>
        </p:blipFill>
        <p:spPr>
          <a:xfrm>
            <a:off x="0" y="8196025"/>
            <a:ext cx="59902" cy="80468"/>
          </a:xfrm>
          <a:prstGeom prst="rect">
            <a:avLst/>
          </a:prstGeom>
        </p:spPr>
      </p:pic>
      <p:pic>
        <p:nvPicPr>
          <p:cNvPr id="342" name="object 342"/>
          <p:cNvPicPr/>
          <p:nvPr/>
        </p:nvPicPr>
        <p:blipFill>
          <a:blip r:embed="rId54" cstate="print"/>
          <a:stretch>
            <a:fillRect/>
          </a:stretch>
        </p:blipFill>
        <p:spPr>
          <a:xfrm>
            <a:off x="0" y="8356716"/>
            <a:ext cx="59902" cy="80468"/>
          </a:xfrm>
          <a:prstGeom prst="rect">
            <a:avLst/>
          </a:prstGeom>
        </p:spPr>
      </p:pic>
      <p:pic>
        <p:nvPicPr>
          <p:cNvPr id="343" name="object 343"/>
          <p:cNvPicPr/>
          <p:nvPr/>
        </p:nvPicPr>
        <p:blipFill>
          <a:blip r:embed="rId49" cstate="print"/>
          <a:stretch>
            <a:fillRect/>
          </a:stretch>
        </p:blipFill>
        <p:spPr>
          <a:xfrm>
            <a:off x="0" y="8517530"/>
            <a:ext cx="59902" cy="80468"/>
          </a:xfrm>
          <a:prstGeom prst="rect">
            <a:avLst/>
          </a:prstGeom>
        </p:spPr>
      </p:pic>
      <p:pic>
        <p:nvPicPr>
          <p:cNvPr id="344" name="object 344"/>
          <p:cNvPicPr/>
          <p:nvPr/>
        </p:nvPicPr>
        <p:blipFill>
          <a:blip r:embed="rId10" cstate="print"/>
          <a:stretch>
            <a:fillRect/>
          </a:stretch>
        </p:blipFill>
        <p:spPr>
          <a:xfrm>
            <a:off x="140125" y="7874642"/>
            <a:ext cx="80468" cy="80468"/>
          </a:xfrm>
          <a:prstGeom prst="rect">
            <a:avLst/>
          </a:prstGeom>
        </p:spPr>
      </p:pic>
      <p:pic>
        <p:nvPicPr>
          <p:cNvPr id="345" name="object 345"/>
          <p:cNvPicPr/>
          <p:nvPr/>
        </p:nvPicPr>
        <p:blipFill>
          <a:blip r:embed="rId10" cstate="print"/>
          <a:stretch>
            <a:fillRect/>
          </a:stretch>
        </p:blipFill>
        <p:spPr>
          <a:xfrm>
            <a:off x="140125" y="8035333"/>
            <a:ext cx="80468" cy="80468"/>
          </a:xfrm>
          <a:prstGeom prst="rect">
            <a:avLst/>
          </a:prstGeom>
        </p:spPr>
      </p:pic>
      <p:pic>
        <p:nvPicPr>
          <p:cNvPr id="346" name="object 346"/>
          <p:cNvPicPr/>
          <p:nvPr/>
        </p:nvPicPr>
        <p:blipFill>
          <a:blip r:embed="rId11" cstate="print"/>
          <a:stretch>
            <a:fillRect/>
          </a:stretch>
        </p:blipFill>
        <p:spPr>
          <a:xfrm>
            <a:off x="140125" y="8196025"/>
            <a:ext cx="80468" cy="80468"/>
          </a:xfrm>
          <a:prstGeom prst="rect">
            <a:avLst/>
          </a:prstGeom>
        </p:spPr>
      </p:pic>
      <p:pic>
        <p:nvPicPr>
          <p:cNvPr id="347" name="object 347"/>
          <p:cNvPicPr/>
          <p:nvPr/>
        </p:nvPicPr>
        <p:blipFill>
          <a:blip r:embed="rId24" cstate="print"/>
          <a:stretch>
            <a:fillRect/>
          </a:stretch>
        </p:blipFill>
        <p:spPr>
          <a:xfrm>
            <a:off x="140125" y="8356716"/>
            <a:ext cx="80468" cy="80468"/>
          </a:xfrm>
          <a:prstGeom prst="rect">
            <a:avLst/>
          </a:prstGeom>
        </p:spPr>
      </p:pic>
      <p:pic>
        <p:nvPicPr>
          <p:cNvPr id="348" name="object 348"/>
          <p:cNvPicPr/>
          <p:nvPr/>
        </p:nvPicPr>
        <p:blipFill>
          <a:blip r:embed="rId10" cstate="print"/>
          <a:stretch>
            <a:fillRect/>
          </a:stretch>
        </p:blipFill>
        <p:spPr>
          <a:xfrm>
            <a:off x="140125" y="8517530"/>
            <a:ext cx="80468" cy="80468"/>
          </a:xfrm>
          <a:prstGeom prst="rect">
            <a:avLst/>
          </a:prstGeom>
        </p:spPr>
      </p:pic>
      <p:pic>
        <p:nvPicPr>
          <p:cNvPr id="349" name="object 349"/>
          <p:cNvPicPr/>
          <p:nvPr/>
        </p:nvPicPr>
        <p:blipFill>
          <a:blip r:embed="rId10" cstate="print"/>
          <a:stretch>
            <a:fillRect/>
          </a:stretch>
        </p:blipFill>
        <p:spPr>
          <a:xfrm>
            <a:off x="300939" y="7874642"/>
            <a:ext cx="80468" cy="80468"/>
          </a:xfrm>
          <a:prstGeom prst="rect">
            <a:avLst/>
          </a:prstGeom>
        </p:spPr>
      </p:pic>
      <p:pic>
        <p:nvPicPr>
          <p:cNvPr id="350" name="object 350"/>
          <p:cNvPicPr/>
          <p:nvPr/>
        </p:nvPicPr>
        <p:blipFill>
          <a:blip r:embed="rId10" cstate="print"/>
          <a:stretch>
            <a:fillRect/>
          </a:stretch>
        </p:blipFill>
        <p:spPr>
          <a:xfrm>
            <a:off x="300939" y="8035333"/>
            <a:ext cx="80468" cy="80468"/>
          </a:xfrm>
          <a:prstGeom prst="rect">
            <a:avLst/>
          </a:prstGeom>
        </p:spPr>
      </p:pic>
      <p:pic>
        <p:nvPicPr>
          <p:cNvPr id="351" name="object 351"/>
          <p:cNvPicPr/>
          <p:nvPr/>
        </p:nvPicPr>
        <p:blipFill>
          <a:blip r:embed="rId11" cstate="print"/>
          <a:stretch>
            <a:fillRect/>
          </a:stretch>
        </p:blipFill>
        <p:spPr>
          <a:xfrm>
            <a:off x="300939" y="8196025"/>
            <a:ext cx="80468" cy="80468"/>
          </a:xfrm>
          <a:prstGeom prst="rect">
            <a:avLst/>
          </a:prstGeom>
        </p:spPr>
      </p:pic>
      <p:pic>
        <p:nvPicPr>
          <p:cNvPr id="352" name="object 352"/>
          <p:cNvPicPr/>
          <p:nvPr/>
        </p:nvPicPr>
        <p:blipFill>
          <a:blip r:embed="rId24" cstate="print"/>
          <a:stretch>
            <a:fillRect/>
          </a:stretch>
        </p:blipFill>
        <p:spPr>
          <a:xfrm>
            <a:off x="300939" y="8356716"/>
            <a:ext cx="80468" cy="80468"/>
          </a:xfrm>
          <a:prstGeom prst="rect">
            <a:avLst/>
          </a:prstGeom>
        </p:spPr>
      </p:pic>
      <p:pic>
        <p:nvPicPr>
          <p:cNvPr id="353" name="object 353"/>
          <p:cNvPicPr/>
          <p:nvPr/>
        </p:nvPicPr>
        <p:blipFill>
          <a:blip r:embed="rId10" cstate="print"/>
          <a:stretch>
            <a:fillRect/>
          </a:stretch>
        </p:blipFill>
        <p:spPr>
          <a:xfrm>
            <a:off x="300939" y="8517530"/>
            <a:ext cx="80468" cy="80468"/>
          </a:xfrm>
          <a:prstGeom prst="rect">
            <a:avLst/>
          </a:prstGeom>
        </p:spPr>
      </p:pic>
      <p:pic>
        <p:nvPicPr>
          <p:cNvPr id="354" name="object 354"/>
          <p:cNvPicPr/>
          <p:nvPr/>
        </p:nvPicPr>
        <p:blipFill>
          <a:blip r:embed="rId10" cstate="print"/>
          <a:stretch>
            <a:fillRect/>
          </a:stretch>
        </p:blipFill>
        <p:spPr>
          <a:xfrm>
            <a:off x="444158" y="7874642"/>
            <a:ext cx="80469" cy="80468"/>
          </a:xfrm>
          <a:prstGeom prst="rect">
            <a:avLst/>
          </a:prstGeom>
        </p:spPr>
      </p:pic>
      <p:pic>
        <p:nvPicPr>
          <p:cNvPr id="355" name="object 355"/>
          <p:cNvPicPr/>
          <p:nvPr/>
        </p:nvPicPr>
        <p:blipFill>
          <a:blip r:embed="rId10" cstate="print"/>
          <a:stretch>
            <a:fillRect/>
          </a:stretch>
        </p:blipFill>
        <p:spPr>
          <a:xfrm>
            <a:off x="444158" y="8035333"/>
            <a:ext cx="80469" cy="80468"/>
          </a:xfrm>
          <a:prstGeom prst="rect">
            <a:avLst/>
          </a:prstGeom>
        </p:spPr>
      </p:pic>
      <p:pic>
        <p:nvPicPr>
          <p:cNvPr id="356" name="object 356"/>
          <p:cNvPicPr/>
          <p:nvPr/>
        </p:nvPicPr>
        <p:blipFill>
          <a:blip r:embed="rId11" cstate="print"/>
          <a:stretch>
            <a:fillRect/>
          </a:stretch>
        </p:blipFill>
        <p:spPr>
          <a:xfrm>
            <a:off x="444158" y="8196147"/>
            <a:ext cx="80469" cy="80468"/>
          </a:xfrm>
          <a:prstGeom prst="rect">
            <a:avLst/>
          </a:prstGeom>
        </p:spPr>
      </p:pic>
      <p:pic>
        <p:nvPicPr>
          <p:cNvPr id="357" name="object 357"/>
          <p:cNvPicPr/>
          <p:nvPr/>
        </p:nvPicPr>
        <p:blipFill>
          <a:blip r:embed="rId21" cstate="print"/>
          <a:stretch>
            <a:fillRect/>
          </a:stretch>
        </p:blipFill>
        <p:spPr>
          <a:xfrm>
            <a:off x="444158" y="8356839"/>
            <a:ext cx="80469" cy="80468"/>
          </a:xfrm>
          <a:prstGeom prst="rect">
            <a:avLst/>
          </a:prstGeom>
        </p:spPr>
      </p:pic>
      <p:pic>
        <p:nvPicPr>
          <p:cNvPr id="358" name="object 358"/>
          <p:cNvPicPr/>
          <p:nvPr/>
        </p:nvPicPr>
        <p:blipFill>
          <a:blip r:embed="rId10" cstate="print"/>
          <a:stretch>
            <a:fillRect/>
          </a:stretch>
        </p:blipFill>
        <p:spPr>
          <a:xfrm>
            <a:off x="444158" y="8517530"/>
            <a:ext cx="80469" cy="80468"/>
          </a:xfrm>
          <a:prstGeom prst="rect">
            <a:avLst/>
          </a:prstGeom>
        </p:spPr>
      </p:pic>
      <p:pic>
        <p:nvPicPr>
          <p:cNvPr id="359" name="object 359"/>
          <p:cNvPicPr/>
          <p:nvPr/>
        </p:nvPicPr>
        <p:blipFill>
          <a:blip r:embed="rId10" cstate="print"/>
          <a:stretch>
            <a:fillRect/>
          </a:stretch>
        </p:blipFill>
        <p:spPr>
          <a:xfrm>
            <a:off x="604972" y="7874642"/>
            <a:ext cx="80469" cy="80468"/>
          </a:xfrm>
          <a:prstGeom prst="rect">
            <a:avLst/>
          </a:prstGeom>
        </p:spPr>
      </p:pic>
      <p:pic>
        <p:nvPicPr>
          <p:cNvPr id="360" name="object 360"/>
          <p:cNvPicPr/>
          <p:nvPr/>
        </p:nvPicPr>
        <p:blipFill>
          <a:blip r:embed="rId10" cstate="print"/>
          <a:stretch>
            <a:fillRect/>
          </a:stretch>
        </p:blipFill>
        <p:spPr>
          <a:xfrm>
            <a:off x="604972" y="8035333"/>
            <a:ext cx="80469" cy="80468"/>
          </a:xfrm>
          <a:prstGeom prst="rect">
            <a:avLst/>
          </a:prstGeom>
        </p:spPr>
      </p:pic>
      <p:pic>
        <p:nvPicPr>
          <p:cNvPr id="361" name="object 361"/>
          <p:cNvPicPr/>
          <p:nvPr/>
        </p:nvPicPr>
        <p:blipFill>
          <a:blip r:embed="rId11" cstate="print"/>
          <a:stretch>
            <a:fillRect/>
          </a:stretch>
        </p:blipFill>
        <p:spPr>
          <a:xfrm>
            <a:off x="604972" y="8196025"/>
            <a:ext cx="80469" cy="80468"/>
          </a:xfrm>
          <a:prstGeom prst="rect">
            <a:avLst/>
          </a:prstGeom>
        </p:spPr>
      </p:pic>
      <p:pic>
        <p:nvPicPr>
          <p:cNvPr id="362" name="object 362"/>
          <p:cNvPicPr/>
          <p:nvPr/>
        </p:nvPicPr>
        <p:blipFill>
          <a:blip r:embed="rId21" cstate="print"/>
          <a:stretch>
            <a:fillRect/>
          </a:stretch>
        </p:blipFill>
        <p:spPr>
          <a:xfrm>
            <a:off x="604972" y="8356716"/>
            <a:ext cx="80469" cy="80468"/>
          </a:xfrm>
          <a:prstGeom prst="rect">
            <a:avLst/>
          </a:prstGeom>
        </p:spPr>
      </p:pic>
      <p:pic>
        <p:nvPicPr>
          <p:cNvPr id="363" name="object 363"/>
          <p:cNvPicPr/>
          <p:nvPr/>
        </p:nvPicPr>
        <p:blipFill>
          <a:blip r:embed="rId10" cstate="print"/>
          <a:stretch>
            <a:fillRect/>
          </a:stretch>
        </p:blipFill>
        <p:spPr>
          <a:xfrm>
            <a:off x="604972" y="8517530"/>
            <a:ext cx="80469" cy="80468"/>
          </a:xfrm>
          <a:prstGeom prst="rect">
            <a:avLst/>
          </a:prstGeom>
        </p:spPr>
      </p:pic>
      <p:pic>
        <p:nvPicPr>
          <p:cNvPr id="364" name="object 364"/>
          <p:cNvPicPr/>
          <p:nvPr/>
        </p:nvPicPr>
        <p:blipFill>
          <a:blip r:embed="rId12" cstate="print"/>
          <a:stretch>
            <a:fillRect/>
          </a:stretch>
        </p:blipFill>
        <p:spPr>
          <a:xfrm>
            <a:off x="765663" y="7874642"/>
            <a:ext cx="80468" cy="80468"/>
          </a:xfrm>
          <a:prstGeom prst="rect">
            <a:avLst/>
          </a:prstGeom>
        </p:spPr>
      </p:pic>
      <p:pic>
        <p:nvPicPr>
          <p:cNvPr id="365" name="object 365"/>
          <p:cNvPicPr/>
          <p:nvPr/>
        </p:nvPicPr>
        <p:blipFill>
          <a:blip r:embed="rId12" cstate="print"/>
          <a:stretch>
            <a:fillRect/>
          </a:stretch>
        </p:blipFill>
        <p:spPr>
          <a:xfrm>
            <a:off x="765663" y="8035333"/>
            <a:ext cx="80468" cy="80468"/>
          </a:xfrm>
          <a:prstGeom prst="rect">
            <a:avLst/>
          </a:prstGeom>
        </p:spPr>
      </p:pic>
      <p:pic>
        <p:nvPicPr>
          <p:cNvPr id="366" name="object 366"/>
          <p:cNvPicPr/>
          <p:nvPr/>
        </p:nvPicPr>
        <p:blipFill>
          <a:blip r:embed="rId13" cstate="print"/>
          <a:stretch>
            <a:fillRect/>
          </a:stretch>
        </p:blipFill>
        <p:spPr>
          <a:xfrm>
            <a:off x="765663" y="8196147"/>
            <a:ext cx="80468" cy="80468"/>
          </a:xfrm>
          <a:prstGeom prst="rect">
            <a:avLst/>
          </a:prstGeom>
        </p:spPr>
      </p:pic>
      <p:pic>
        <p:nvPicPr>
          <p:cNvPr id="367" name="object 367"/>
          <p:cNvPicPr/>
          <p:nvPr/>
        </p:nvPicPr>
        <p:blipFill>
          <a:blip r:embed="rId22" cstate="print"/>
          <a:stretch>
            <a:fillRect/>
          </a:stretch>
        </p:blipFill>
        <p:spPr>
          <a:xfrm>
            <a:off x="765663" y="8356839"/>
            <a:ext cx="80468" cy="80468"/>
          </a:xfrm>
          <a:prstGeom prst="rect">
            <a:avLst/>
          </a:prstGeom>
        </p:spPr>
      </p:pic>
      <p:pic>
        <p:nvPicPr>
          <p:cNvPr id="368" name="object 368"/>
          <p:cNvPicPr/>
          <p:nvPr/>
        </p:nvPicPr>
        <p:blipFill>
          <a:blip r:embed="rId12" cstate="print"/>
          <a:stretch>
            <a:fillRect/>
          </a:stretch>
        </p:blipFill>
        <p:spPr>
          <a:xfrm>
            <a:off x="765663" y="8517530"/>
            <a:ext cx="80468" cy="80468"/>
          </a:xfrm>
          <a:prstGeom prst="rect">
            <a:avLst/>
          </a:prstGeom>
        </p:spPr>
      </p:pic>
      <p:pic>
        <p:nvPicPr>
          <p:cNvPr id="369" name="object 369"/>
          <p:cNvPicPr/>
          <p:nvPr/>
        </p:nvPicPr>
        <p:blipFill>
          <a:blip r:embed="rId14" cstate="print"/>
          <a:stretch>
            <a:fillRect/>
          </a:stretch>
        </p:blipFill>
        <p:spPr>
          <a:xfrm>
            <a:off x="926355" y="7874765"/>
            <a:ext cx="80468" cy="80468"/>
          </a:xfrm>
          <a:prstGeom prst="rect">
            <a:avLst/>
          </a:prstGeom>
        </p:spPr>
      </p:pic>
      <p:pic>
        <p:nvPicPr>
          <p:cNvPr id="370" name="object 370"/>
          <p:cNvPicPr/>
          <p:nvPr/>
        </p:nvPicPr>
        <p:blipFill>
          <a:blip r:embed="rId14" cstate="print"/>
          <a:stretch>
            <a:fillRect/>
          </a:stretch>
        </p:blipFill>
        <p:spPr>
          <a:xfrm>
            <a:off x="926355" y="8035456"/>
            <a:ext cx="80468" cy="80468"/>
          </a:xfrm>
          <a:prstGeom prst="rect">
            <a:avLst/>
          </a:prstGeom>
        </p:spPr>
      </p:pic>
      <p:pic>
        <p:nvPicPr>
          <p:cNvPr id="371" name="object 371"/>
          <p:cNvPicPr/>
          <p:nvPr/>
        </p:nvPicPr>
        <p:blipFill>
          <a:blip r:embed="rId15" cstate="print"/>
          <a:stretch>
            <a:fillRect/>
          </a:stretch>
        </p:blipFill>
        <p:spPr>
          <a:xfrm>
            <a:off x="926355" y="8196147"/>
            <a:ext cx="80468" cy="80468"/>
          </a:xfrm>
          <a:prstGeom prst="rect">
            <a:avLst/>
          </a:prstGeom>
        </p:spPr>
      </p:pic>
      <p:pic>
        <p:nvPicPr>
          <p:cNvPr id="372" name="object 372"/>
          <p:cNvPicPr/>
          <p:nvPr/>
        </p:nvPicPr>
        <p:blipFill>
          <a:blip r:embed="rId25" cstate="print"/>
          <a:stretch>
            <a:fillRect/>
          </a:stretch>
        </p:blipFill>
        <p:spPr>
          <a:xfrm>
            <a:off x="926355" y="8356839"/>
            <a:ext cx="80468" cy="80468"/>
          </a:xfrm>
          <a:prstGeom prst="rect">
            <a:avLst/>
          </a:prstGeom>
        </p:spPr>
      </p:pic>
      <p:pic>
        <p:nvPicPr>
          <p:cNvPr id="373" name="object 373"/>
          <p:cNvPicPr/>
          <p:nvPr/>
        </p:nvPicPr>
        <p:blipFill>
          <a:blip r:embed="rId14" cstate="print"/>
          <a:stretch>
            <a:fillRect/>
          </a:stretch>
        </p:blipFill>
        <p:spPr>
          <a:xfrm>
            <a:off x="926355" y="8517652"/>
            <a:ext cx="80468" cy="80468"/>
          </a:xfrm>
          <a:prstGeom prst="rect">
            <a:avLst/>
          </a:prstGeom>
        </p:spPr>
      </p:pic>
      <p:pic>
        <p:nvPicPr>
          <p:cNvPr id="374" name="object 374"/>
          <p:cNvPicPr/>
          <p:nvPr/>
        </p:nvPicPr>
        <p:blipFill>
          <a:blip r:embed="rId10" cstate="print"/>
          <a:stretch>
            <a:fillRect/>
          </a:stretch>
        </p:blipFill>
        <p:spPr>
          <a:xfrm>
            <a:off x="1087046" y="7874765"/>
            <a:ext cx="80468" cy="80468"/>
          </a:xfrm>
          <a:prstGeom prst="rect">
            <a:avLst/>
          </a:prstGeom>
        </p:spPr>
      </p:pic>
      <p:pic>
        <p:nvPicPr>
          <p:cNvPr id="375" name="object 375"/>
          <p:cNvPicPr/>
          <p:nvPr/>
        </p:nvPicPr>
        <p:blipFill>
          <a:blip r:embed="rId10" cstate="print"/>
          <a:stretch>
            <a:fillRect/>
          </a:stretch>
        </p:blipFill>
        <p:spPr>
          <a:xfrm>
            <a:off x="1087046" y="8035456"/>
            <a:ext cx="80468" cy="80468"/>
          </a:xfrm>
          <a:prstGeom prst="rect">
            <a:avLst/>
          </a:prstGeom>
        </p:spPr>
      </p:pic>
      <p:pic>
        <p:nvPicPr>
          <p:cNvPr id="376" name="object 376"/>
          <p:cNvPicPr/>
          <p:nvPr/>
        </p:nvPicPr>
        <p:blipFill>
          <a:blip r:embed="rId11" cstate="print"/>
          <a:stretch>
            <a:fillRect/>
          </a:stretch>
        </p:blipFill>
        <p:spPr>
          <a:xfrm>
            <a:off x="1087046" y="8196147"/>
            <a:ext cx="80468" cy="80468"/>
          </a:xfrm>
          <a:prstGeom prst="rect">
            <a:avLst/>
          </a:prstGeom>
        </p:spPr>
      </p:pic>
      <p:pic>
        <p:nvPicPr>
          <p:cNvPr id="377" name="object 377"/>
          <p:cNvPicPr/>
          <p:nvPr/>
        </p:nvPicPr>
        <p:blipFill>
          <a:blip r:embed="rId24" cstate="print"/>
          <a:stretch>
            <a:fillRect/>
          </a:stretch>
        </p:blipFill>
        <p:spPr>
          <a:xfrm>
            <a:off x="1087046" y="8356839"/>
            <a:ext cx="80468" cy="80468"/>
          </a:xfrm>
          <a:prstGeom prst="rect">
            <a:avLst/>
          </a:prstGeom>
        </p:spPr>
      </p:pic>
      <p:pic>
        <p:nvPicPr>
          <p:cNvPr id="378" name="object 378"/>
          <p:cNvPicPr/>
          <p:nvPr/>
        </p:nvPicPr>
        <p:blipFill>
          <a:blip r:embed="rId10" cstate="print"/>
          <a:stretch>
            <a:fillRect/>
          </a:stretch>
        </p:blipFill>
        <p:spPr>
          <a:xfrm>
            <a:off x="1087046" y="8517652"/>
            <a:ext cx="80468" cy="80468"/>
          </a:xfrm>
          <a:prstGeom prst="rect">
            <a:avLst/>
          </a:prstGeom>
        </p:spPr>
      </p:pic>
      <p:pic>
        <p:nvPicPr>
          <p:cNvPr id="379" name="object 379"/>
          <p:cNvPicPr/>
          <p:nvPr/>
        </p:nvPicPr>
        <p:blipFill>
          <a:blip r:embed="rId13" cstate="print"/>
          <a:stretch>
            <a:fillRect/>
          </a:stretch>
        </p:blipFill>
        <p:spPr>
          <a:xfrm>
            <a:off x="1247860" y="7723671"/>
            <a:ext cx="80468" cy="80468"/>
          </a:xfrm>
          <a:prstGeom prst="rect">
            <a:avLst/>
          </a:prstGeom>
        </p:spPr>
      </p:pic>
      <p:pic>
        <p:nvPicPr>
          <p:cNvPr id="380" name="object 380"/>
          <p:cNvPicPr/>
          <p:nvPr/>
        </p:nvPicPr>
        <p:blipFill>
          <a:blip r:embed="rId12" cstate="print"/>
          <a:stretch>
            <a:fillRect/>
          </a:stretch>
        </p:blipFill>
        <p:spPr>
          <a:xfrm>
            <a:off x="1247860" y="7874765"/>
            <a:ext cx="80468" cy="80468"/>
          </a:xfrm>
          <a:prstGeom prst="rect">
            <a:avLst/>
          </a:prstGeom>
        </p:spPr>
      </p:pic>
      <p:pic>
        <p:nvPicPr>
          <p:cNvPr id="381" name="object 381"/>
          <p:cNvPicPr/>
          <p:nvPr/>
        </p:nvPicPr>
        <p:blipFill>
          <a:blip r:embed="rId12" cstate="print"/>
          <a:stretch>
            <a:fillRect/>
          </a:stretch>
        </p:blipFill>
        <p:spPr>
          <a:xfrm>
            <a:off x="1247860" y="8035456"/>
            <a:ext cx="80468" cy="80468"/>
          </a:xfrm>
          <a:prstGeom prst="rect">
            <a:avLst/>
          </a:prstGeom>
        </p:spPr>
      </p:pic>
      <p:pic>
        <p:nvPicPr>
          <p:cNvPr id="382" name="object 382"/>
          <p:cNvPicPr/>
          <p:nvPr/>
        </p:nvPicPr>
        <p:blipFill>
          <a:blip r:embed="rId13" cstate="print"/>
          <a:stretch>
            <a:fillRect/>
          </a:stretch>
        </p:blipFill>
        <p:spPr>
          <a:xfrm>
            <a:off x="1247860" y="8196147"/>
            <a:ext cx="80468" cy="80468"/>
          </a:xfrm>
          <a:prstGeom prst="rect">
            <a:avLst/>
          </a:prstGeom>
        </p:spPr>
      </p:pic>
      <p:pic>
        <p:nvPicPr>
          <p:cNvPr id="383" name="object 383"/>
          <p:cNvPicPr/>
          <p:nvPr/>
        </p:nvPicPr>
        <p:blipFill>
          <a:blip r:embed="rId23" cstate="print"/>
          <a:stretch>
            <a:fillRect/>
          </a:stretch>
        </p:blipFill>
        <p:spPr>
          <a:xfrm>
            <a:off x="1247860" y="8356839"/>
            <a:ext cx="80468" cy="80468"/>
          </a:xfrm>
          <a:prstGeom prst="rect">
            <a:avLst/>
          </a:prstGeom>
        </p:spPr>
      </p:pic>
      <p:pic>
        <p:nvPicPr>
          <p:cNvPr id="384" name="object 384"/>
          <p:cNvPicPr/>
          <p:nvPr/>
        </p:nvPicPr>
        <p:blipFill>
          <a:blip r:embed="rId12" cstate="print"/>
          <a:stretch>
            <a:fillRect/>
          </a:stretch>
        </p:blipFill>
        <p:spPr>
          <a:xfrm>
            <a:off x="1247860" y="8517652"/>
            <a:ext cx="80468" cy="80468"/>
          </a:xfrm>
          <a:prstGeom prst="rect">
            <a:avLst/>
          </a:prstGeom>
        </p:spPr>
      </p:pic>
      <p:pic>
        <p:nvPicPr>
          <p:cNvPr id="385" name="object 385"/>
          <p:cNvPicPr/>
          <p:nvPr/>
        </p:nvPicPr>
        <p:blipFill>
          <a:blip r:embed="rId10" cstate="print"/>
          <a:stretch>
            <a:fillRect/>
          </a:stretch>
        </p:blipFill>
        <p:spPr>
          <a:xfrm>
            <a:off x="1408551" y="7874765"/>
            <a:ext cx="80468" cy="80468"/>
          </a:xfrm>
          <a:prstGeom prst="rect">
            <a:avLst/>
          </a:prstGeom>
        </p:spPr>
      </p:pic>
      <p:pic>
        <p:nvPicPr>
          <p:cNvPr id="386" name="object 386"/>
          <p:cNvPicPr/>
          <p:nvPr/>
        </p:nvPicPr>
        <p:blipFill>
          <a:blip r:embed="rId10" cstate="print"/>
          <a:stretch>
            <a:fillRect/>
          </a:stretch>
        </p:blipFill>
        <p:spPr>
          <a:xfrm>
            <a:off x="1408551" y="8035456"/>
            <a:ext cx="80468" cy="80468"/>
          </a:xfrm>
          <a:prstGeom prst="rect">
            <a:avLst/>
          </a:prstGeom>
        </p:spPr>
      </p:pic>
      <p:pic>
        <p:nvPicPr>
          <p:cNvPr id="387" name="object 387"/>
          <p:cNvPicPr/>
          <p:nvPr/>
        </p:nvPicPr>
        <p:blipFill>
          <a:blip r:embed="rId11" cstate="print"/>
          <a:stretch>
            <a:fillRect/>
          </a:stretch>
        </p:blipFill>
        <p:spPr>
          <a:xfrm>
            <a:off x="1408551" y="8196147"/>
            <a:ext cx="80468" cy="80468"/>
          </a:xfrm>
          <a:prstGeom prst="rect">
            <a:avLst/>
          </a:prstGeom>
        </p:spPr>
      </p:pic>
      <p:pic>
        <p:nvPicPr>
          <p:cNvPr id="388" name="object 388"/>
          <p:cNvPicPr/>
          <p:nvPr/>
        </p:nvPicPr>
        <p:blipFill>
          <a:blip r:embed="rId24" cstate="print"/>
          <a:stretch>
            <a:fillRect/>
          </a:stretch>
        </p:blipFill>
        <p:spPr>
          <a:xfrm>
            <a:off x="1408551" y="8356839"/>
            <a:ext cx="80468" cy="80468"/>
          </a:xfrm>
          <a:prstGeom prst="rect">
            <a:avLst/>
          </a:prstGeom>
        </p:spPr>
      </p:pic>
      <p:pic>
        <p:nvPicPr>
          <p:cNvPr id="389" name="object 389"/>
          <p:cNvPicPr/>
          <p:nvPr/>
        </p:nvPicPr>
        <p:blipFill>
          <a:blip r:embed="rId10" cstate="print"/>
          <a:stretch>
            <a:fillRect/>
          </a:stretch>
        </p:blipFill>
        <p:spPr>
          <a:xfrm>
            <a:off x="1408551" y="8517530"/>
            <a:ext cx="80468" cy="80468"/>
          </a:xfrm>
          <a:prstGeom prst="rect">
            <a:avLst/>
          </a:prstGeom>
        </p:spPr>
      </p:pic>
      <p:pic>
        <p:nvPicPr>
          <p:cNvPr id="390" name="object 390"/>
          <p:cNvPicPr/>
          <p:nvPr/>
        </p:nvPicPr>
        <p:blipFill>
          <a:blip r:embed="rId55" cstate="print"/>
          <a:stretch>
            <a:fillRect/>
          </a:stretch>
        </p:blipFill>
        <p:spPr>
          <a:xfrm>
            <a:off x="1571826" y="7928657"/>
            <a:ext cx="29652" cy="25715"/>
          </a:xfrm>
          <a:prstGeom prst="rect">
            <a:avLst/>
          </a:prstGeom>
        </p:spPr>
      </p:pic>
      <p:pic>
        <p:nvPicPr>
          <p:cNvPr id="391" name="object 391"/>
          <p:cNvPicPr/>
          <p:nvPr/>
        </p:nvPicPr>
        <p:blipFill>
          <a:blip r:embed="rId10" cstate="print"/>
          <a:stretch>
            <a:fillRect/>
          </a:stretch>
        </p:blipFill>
        <p:spPr>
          <a:xfrm>
            <a:off x="1569242" y="8035456"/>
            <a:ext cx="80469" cy="80468"/>
          </a:xfrm>
          <a:prstGeom prst="rect">
            <a:avLst/>
          </a:prstGeom>
        </p:spPr>
      </p:pic>
      <p:pic>
        <p:nvPicPr>
          <p:cNvPr id="392" name="object 392"/>
          <p:cNvPicPr/>
          <p:nvPr/>
        </p:nvPicPr>
        <p:blipFill>
          <a:blip r:embed="rId11" cstate="print"/>
          <a:stretch>
            <a:fillRect/>
          </a:stretch>
        </p:blipFill>
        <p:spPr>
          <a:xfrm>
            <a:off x="1569242" y="8196147"/>
            <a:ext cx="80469" cy="80468"/>
          </a:xfrm>
          <a:prstGeom prst="rect">
            <a:avLst/>
          </a:prstGeom>
        </p:spPr>
      </p:pic>
      <p:pic>
        <p:nvPicPr>
          <p:cNvPr id="393" name="object 393"/>
          <p:cNvPicPr/>
          <p:nvPr/>
        </p:nvPicPr>
        <p:blipFill>
          <a:blip r:embed="rId21" cstate="print"/>
          <a:stretch>
            <a:fillRect/>
          </a:stretch>
        </p:blipFill>
        <p:spPr>
          <a:xfrm>
            <a:off x="1569242" y="8356839"/>
            <a:ext cx="80469" cy="80468"/>
          </a:xfrm>
          <a:prstGeom prst="rect">
            <a:avLst/>
          </a:prstGeom>
        </p:spPr>
      </p:pic>
      <p:pic>
        <p:nvPicPr>
          <p:cNvPr id="394" name="object 394"/>
          <p:cNvPicPr/>
          <p:nvPr/>
        </p:nvPicPr>
        <p:blipFill>
          <a:blip r:embed="rId10" cstate="print"/>
          <a:stretch>
            <a:fillRect/>
          </a:stretch>
        </p:blipFill>
        <p:spPr>
          <a:xfrm>
            <a:off x="1569242" y="8517530"/>
            <a:ext cx="80469" cy="80468"/>
          </a:xfrm>
          <a:prstGeom prst="rect">
            <a:avLst/>
          </a:prstGeom>
        </p:spPr>
      </p:pic>
      <p:pic>
        <p:nvPicPr>
          <p:cNvPr id="395" name="object 395"/>
          <p:cNvPicPr/>
          <p:nvPr/>
        </p:nvPicPr>
        <p:blipFill>
          <a:blip r:embed="rId56" cstate="print"/>
          <a:stretch>
            <a:fillRect/>
          </a:stretch>
        </p:blipFill>
        <p:spPr>
          <a:xfrm>
            <a:off x="1730056" y="8073968"/>
            <a:ext cx="41587" cy="41833"/>
          </a:xfrm>
          <a:prstGeom prst="rect">
            <a:avLst/>
          </a:prstGeom>
        </p:spPr>
      </p:pic>
      <p:pic>
        <p:nvPicPr>
          <p:cNvPr id="396" name="object 396"/>
          <p:cNvPicPr/>
          <p:nvPr/>
        </p:nvPicPr>
        <p:blipFill>
          <a:blip r:embed="rId13" cstate="print"/>
          <a:stretch>
            <a:fillRect/>
          </a:stretch>
        </p:blipFill>
        <p:spPr>
          <a:xfrm>
            <a:off x="1730056" y="8196147"/>
            <a:ext cx="80468" cy="80468"/>
          </a:xfrm>
          <a:prstGeom prst="rect">
            <a:avLst/>
          </a:prstGeom>
        </p:spPr>
      </p:pic>
      <p:pic>
        <p:nvPicPr>
          <p:cNvPr id="397" name="object 397"/>
          <p:cNvPicPr/>
          <p:nvPr/>
        </p:nvPicPr>
        <p:blipFill>
          <a:blip r:embed="rId22" cstate="print"/>
          <a:stretch>
            <a:fillRect/>
          </a:stretch>
        </p:blipFill>
        <p:spPr>
          <a:xfrm>
            <a:off x="1730056" y="8356839"/>
            <a:ext cx="80468" cy="80468"/>
          </a:xfrm>
          <a:prstGeom prst="rect">
            <a:avLst/>
          </a:prstGeom>
        </p:spPr>
      </p:pic>
      <p:pic>
        <p:nvPicPr>
          <p:cNvPr id="398" name="object 398"/>
          <p:cNvPicPr/>
          <p:nvPr/>
        </p:nvPicPr>
        <p:blipFill>
          <a:blip r:embed="rId12" cstate="print"/>
          <a:stretch>
            <a:fillRect/>
          </a:stretch>
        </p:blipFill>
        <p:spPr>
          <a:xfrm>
            <a:off x="1730056" y="8517530"/>
            <a:ext cx="80468" cy="80468"/>
          </a:xfrm>
          <a:prstGeom prst="rect">
            <a:avLst/>
          </a:prstGeom>
        </p:spPr>
      </p:pic>
      <p:pic>
        <p:nvPicPr>
          <p:cNvPr id="399" name="object 399"/>
          <p:cNvPicPr/>
          <p:nvPr/>
        </p:nvPicPr>
        <p:blipFill>
          <a:blip r:embed="rId57" cstate="print"/>
          <a:stretch>
            <a:fillRect/>
          </a:stretch>
        </p:blipFill>
        <p:spPr>
          <a:xfrm>
            <a:off x="1892224" y="8246225"/>
            <a:ext cx="23008" cy="27068"/>
          </a:xfrm>
          <a:prstGeom prst="rect">
            <a:avLst/>
          </a:prstGeom>
        </p:spPr>
      </p:pic>
      <p:pic>
        <p:nvPicPr>
          <p:cNvPr id="400" name="object 400"/>
          <p:cNvPicPr/>
          <p:nvPr/>
        </p:nvPicPr>
        <p:blipFill>
          <a:blip r:embed="rId21" cstate="print"/>
          <a:stretch>
            <a:fillRect/>
          </a:stretch>
        </p:blipFill>
        <p:spPr>
          <a:xfrm>
            <a:off x="1890747" y="8356839"/>
            <a:ext cx="80469" cy="80468"/>
          </a:xfrm>
          <a:prstGeom prst="rect">
            <a:avLst/>
          </a:prstGeom>
        </p:spPr>
      </p:pic>
      <p:pic>
        <p:nvPicPr>
          <p:cNvPr id="401" name="object 401"/>
          <p:cNvPicPr/>
          <p:nvPr/>
        </p:nvPicPr>
        <p:blipFill>
          <a:blip r:embed="rId10" cstate="print"/>
          <a:stretch>
            <a:fillRect/>
          </a:stretch>
        </p:blipFill>
        <p:spPr>
          <a:xfrm>
            <a:off x="1890747" y="8517530"/>
            <a:ext cx="80469" cy="80468"/>
          </a:xfrm>
          <a:prstGeom prst="rect">
            <a:avLst/>
          </a:prstGeom>
        </p:spPr>
      </p:pic>
      <p:pic>
        <p:nvPicPr>
          <p:cNvPr id="402" name="object 402"/>
          <p:cNvPicPr/>
          <p:nvPr/>
        </p:nvPicPr>
        <p:blipFill>
          <a:blip r:embed="rId10" cstate="print"/>
          <a:stretch>
            <a:fillRect/>
          </a:stretch>
        </p:blipFill>
        <p:spPr>
          <a:xfrm>
            <a:off x="2033967" y="8517652"/>
            <a:ext cx="80468" cy="80468"/>
          </a:xfrm>
          <a:prstGeom prst="rect">
            <a:avLst/>
          </a:prstGeom>
        </p:spPr>
      </p:pic>
      <p:pic>
        <p:nvPicPr>
          <p:cNvPr id="403" name="object 403"/>
          <p:cNvPicPr/>
          <p:nvPr/>
        </p:nvPicPr>
        <p:blipFill>
          <a:blip r:embed="rId49" cstate="print"/>
          <a:stretch>
            <a:fillRect/>
          </a:stretch>
        </p:blipFill>
        <p:spPr>
          <a:xfrm>
            <a:off x="0" y="8660749"/>
            <a:ext cx="59902" cy="80468"/>
          </a:xfrm>
          <a:prstGeom prst="rect">
            <a:avLst/>
          </a:prstGeom>
        </p:spPr>
      </p:pic>
      <p:pic>
        <p:nvPicPr>
          <p:cNvPr id="404" name="object 404"/>
          <p:cNvPicPr/>
          <p:nvPr/>
        </p:nvPicPr>
        <p:blipFill>
          <a:blip r:embed="rId49" cstate="print"/>
          <a:stretch>
            <a:fillRect/>
          </a:stretch>
        </p:blipFill>
        <p:spPr>
          <a:xfrm>
            <a:off x="0" y="8821440"/>
            <a:ext cx="59902" cy="80468"/>
          </a:xfrm>
          <a:prstGeom prst="rect">
            <a:avLst/>
          </a:prstGeom>
        </p:spPr>
      </p:pic>
      <p:pic>
        <p:nvPicPr>
          <p:cNvPr id="405" name="object 405"/>
          <p:cNvPicPr/>
          <p:nvPr/>
        </p:nvPicPr>
        <p:blipFill>
          <a:blip r:embed="rId48" cstate="print"/>
          <a:stretch>
            <a:fillRect/>
          </a:stretch>
        </p:blipFill>
        <p:spPr>
          <a:xfrm>
            <a:off x="0" y="8982131"/>
            <a:ext cx="59902" cy="80468"/>
          </a:xfrm>
          <a:prstGeom prst="rect">
            <a:avLst/>
          </a:prstGeom>
        </p:spPr>
      </p:pic>
      <p:pic>
        <p:nvPicPr>
          <p:cNvPr id="406" name="object 406"/>
          <p:cNvPicPr/>
          <p:nvPr/>
        </p:nvPicPr>
        <p:blipFill>
          <a:blip r:embed="rId10" cstate="print"/>
          <a:stretch>
            <a:fillRect/>
          </a:stretch>
        </p:blipFill>
        <p:spPr>
          <a:xfrm>
            <a:off x="140125" y="8660749"/>
            <a:ext cx="80468" cy="80468"/>
          </a:xfrm>
          <a:prstGeom prst="rect">
            <a:avLst/>
          </a:prstGeom>
        </p:spPr>
      </p:pic>
      <p:pic>
        <p:nvPicPr>
          <p:cNvPr id="407" name="object 407"/>
          <p:cNvPicPr/>
          <p:nvPr/>
        </p:nvPicPr>
        <p:blipFill>
          <a:blip r:embed="rId10" cstate="print"/>
          <a:stretch>
            <a:fillRect/>
          </a:stretch>
        </p:blipFill>
        <p:spPr>
          <a:xfrm>
            <a:off x="140125" y="8821440"/>
            <a:ext cx="80468" cy="80468"/>
          </a:xfrm>
          <a:prstGeom prst="rect">
            <a:avLst/>
          </a:prstGeom>
        </p:spPr>
      </p:pic>
      <p:pic>
        <p:nvPicPr>
          <p:cNvPr id="408" name="object 408"/>
          <p:cNvPicPr/>
          <p:nvPr/>
        </p:nvPicPr>
        <p:blipFill>
          <a:blip r:embed="rId11" cstate="print"/>
          <a:stretch>
            <a:fillRect/>
          </a:stretch>
        </p:blipFill>
        <p:spPr>
          <a:xfrm>
            <a:off x="140125" y="8982131"/>
            <a:ext cx="80468" cy="80468"/>
          </a:xfrm>
          <a:prstGeom prst="rect">
            <a:avLst/>
          </a:prstGeom>
        </p:spPr>
      </p:pic>
      <p:pic>
        <p:nvPicPr>
          <p:cNvPr id="409" name="object 409"/>
          <p:cNvPicPr/>
          <p:nvPr/>
        </p:nvPicPr>
        <p:blipFill>
          <a:blip r:embed="rId58" cstate="print"/>
          <a:stretch>
            <a:fillRect/>
          </a:stretch>
        </p:blipFill>
        <p:spPr>
          <a:xfrm>
            <a:off x="143078" y="9142945"/>
            <a:ext cx="77515" cy="63489"/>
          </a:xfrm>
          <a:prstGeom prst="rect">
            <a:avLst/>
          </a:prstGeom>
        </p:spPr>
      </p:pic>
      <p:pic>
        <p:nvPicPr>
          <p:cNvPr id="410" name="object 410"/>
          <p:cNvPicPr/>
          <p:nvPr/>
        </p:nvPicPr>
        <p:blipFill>
          <a:blip r:embed="rId10" cstate="print"/>
          <a:stretch>
            <a:fillRect/>
          </a:stretch>
        </p:blipFill>
        <p:spPr>
          <a:xfrm>
            <a:off x="300939" y="8660749"/>
            <a:ext cx="80468" cy="80468"/>
          </a:xfrm>
          <a:prstGeom prst="rect">
            <a:avLst/>
          </a:prstGeom>
        </p:spPr>
      </p:pic>
      <p:pic>
        <p:nvPicPr>
          <p:cNvPr id="411" name="object 411"/>
          <p:cNvPicPr/>
          <p:nvPr/>
        </p:nvPicPr>
        <p:blipFill>
          <a:blip r:embed="rId10" cstate="print"/>
          <a:stretch>
            <a:fillRect/>
          </a:stretch>
        </p:blipFill>
        <p:spPr>
          <a:xfrm>
            <a:off x="300939" y="8821440"/>
            <a:ext cx="80468" cy="80468"/>
          </a:xfrm>
          <a:prstGeom prst="rect">
            <a:avLst/>
          </a:prstGeom>
        </p:spPr>
      </p:pic>
      <p:pic>
        <p:nvPicPr>
          <p:cNvPr id="412" name="object 412"/>
          <p:cNvPicPr/>
          <p:nvPr/>
        </p:nvPicPr>
        <p:blipFill>
          <a:blip r:embed="rId11" cstate="print"/>
          <a:stretch>
            <a:fillRect/>
          </a:stretch>
        </p:blipFill>
        <p:spPr>
          <a:xfrm>
            <a:off x="300939" y="8982131"/>
            <a:ext cx="80468" cy="80468"/>
          </a:xfrm>
          <a:prstGeom prst="rect">
            <a:avLst/>
          </a:prstGeom>
        </p:spPr>
      </p:pic>
      <p:pic>
        <p:nvPicPr>
          <p:cNvPr id="413" name="object 413"/>
          <p:cNvPicPr/>
          <p:nvPr/>
        </p:nvPicPr>
        <p:blipFill>
          <a:blip r:embed="rId10" cstate="print"/>
          <a:stretch>
            <a:fillRect/>
          </a:stretch>
        </p:blipFill>
        <p:spPr>
          <a:xfrm>
            <a:off x="300939" y="9142822"/>
            <a:ext cx="80468" cy="80468"/>
          </a:xfrm>
          <a:prstGeom prst="rect">
            <a:avLst/>
          </a:prstGeom>
        </p:spPr>
      </p:pic>
      <p:pic>
        <p:nvPicPr>
          <p:cNvPr id="414" name="object 414"/>
          <p:cNvPicPr/>
          <p:nvPr/>
        </p:nvPicPr>
        <p:blipFill>
          <a:blip r:embed="rId10" cstate="print"/>
          <a:stretch>
            <a:fillRect/>
          </a:stretch>
        </p:blipFill>
        <p:spPr>
          <a:xfrm>
            <a:off x="444158" y="8660749"/>
            <a:ext cx="80469" cy="80468"/>
          </a:xfrm>
          <a:prstGeom prst="rect">
            <a:avLst/>
          </a:prstGeom>
        </p:spPr>
      </p:pic>
      <p:pic>
        <p:nvPicPr>
          <p:cNvPr id="415" name="object 415"/>
          <p:cNvPicPr/>
          <p:nvPr/>
        </p:nvPicPr>
        <p:blipFill>
          <a:blip r:embed="rId10" cstate="print"/>
          <a:stretch>
            <a:fillRect/>
          </a:stretch>
        </p:blipFill>
        <p:spPr>
          <a:xfrm>
            <a:off x="444158" y="8821440"/>
            <a:ext cx="80469" cy="80468"/>
          </a:xfrm>
          <a:prstGeom prst="rect">
            <a:avLst/>
          </a:prstGeom>
        </p:spPr>
      </p:pic>
      <p:pic>
        <p:nvPicPr>
          <p:cNvPr id="416" name="object 416"/>
          <p:cNvPicPr/>
          <p:nvPr/>
        </p:nvPicPr>
        <p:blipFill>
          <a:blip r:embed="rId11" cstate="print"/>
          <a:stretch>
            <a:fillRect/>
          </a:stretch>
        </p:blipFill>
        <p:spPr>
          <a:xfrm>
            <a:off x="444158" y="8982131"/>
            <a:ext cx="80469" cy="80468"/>
          </a:xfrm>
          <a:prstGeom prst="rect">
            <a:avLst/>
          </a:prstGeom>
        </p:spPr>
      </p:pic>
      <p:pic>
        <p:nvPicPr>
          <p:cNvPr id="417" name="object 417"/>
          <p:cNvPicPr/>
          <p:nvPr/>
        </p:nvPicPr>
        <p:blipFill>
          <a:blip r:embed="rId10" cstate="print"/>
          <a:stretch>
            <a:fillRect/>
          </a:stretch>
        </p:blipFill>
        <p:spPr>
          <a:xfrm>
            <a:off x="444158" y="9142823"/>
            <a:ext cx="80469" cy="80468"/>
          </a:xfrm>
          <a:prstGeom prst="rect">
            <a:avLst/>
          </a:prstGeom>
        </p:spPr>
      </p:pic>
      <p:pic>
        <p:nvPicPr>
          <p:cNvPr id="418" name="object 418"/>
          <p:cNvPicPr/>
          <p:nvPr/>
        </p:nvPicPr>
        <p:blipFill>
          <a:blip r:embed="rId10" cstate="print"/>
          <a:stretch>
            <a:fillRect/>
          </a:stretch>
        </p:blipFill>
        <p:spPr>
          <a:xfrm>
            <a:off x="444158" y="9303636"/>
            <a:ext cx="80469" cy="80468"/>
          </a:xfrm>
          <a:prstGeom prst="rect">
            <a:avLst/>
          </a:prstGeom>
        </p:spPr>
      </p:pic>
      <p:pic>
        <p:nvPicPr>
          <p:cNvPr id="419" name="object 419"/>
          <p:cNvPicPr/>
          <p:nvPr/>
        </p:nvPicPr>
        <p:blipFill>
          <a:blip r:embed="rId10" cstate="print"/>
          <a:stretch>
            <a:fillRect/>
          </a:stretch>
        </p:blipFill>
        <p:spPr>
          <a:xfrm>
            <a:off x="604972" y="8660749"/>
            <a:ext cx="80469" cy="80468"/>
          </a:xfrm>
          <a:prstGeom prst="rect">
            <a:avLst/>
          </a:prstGeom>
        </p:spPr>
      </p:pic>
      <p:pic>
        <p:nvPicPr>
          <p:cNvPr id="420" name="object 420"/>
          <p:cNvPicPr/>
          <p:nvPr/>
        </p:nvPicPr>
        <p:blipFill>
          <a:blip r:embed="rId10" cstate="print"/>
          <a:stretch>
            <a:fillRect/>
          </a:stretch>
        </p:blipFill>
        <p:spPr>
          <a:xfrm>
            <a:off x="604972" y="8821440"/>
            <a:ext cx="80469" cy="80468"/>
          </a:xfrm>
          <a:prstGeom prst="rect">
            <a:avLst/>
          </a:prstGeom>
        </p:spPr>
      </p:pic>
      <p:pic>
        <p:nvPicPr>
          <p:cNvPr id="421" name="object 421"/>
          <p:cNvPicPr/>
          <p:nvPr/>
        </p:nvPicPr>
        <p:blipFill>
          <a:blip r:embed="rId11" cstate="print"/>
          <a:stretch>
            <a:fillRect/>
          </a:stretch>
        </p:blipFill>
        <p:spPr>
          <a:xfrm>
            <a:off x="604972" y="8982131"/>
            <a:ext cx="80468" cy="80468"/>
          </a:xfrm>
          <a:prstGeom prst="rect">
            <a:avLst/>
          </a:prstGeom>
        </p:spPr>
      </p:pic>
      <p:pic>
        <p:nvPicPr>
          <p:cNvPr id="422" name="object 422"/>
          <p:cNvPicPr/>
          <p:nvPr/>
        </p:nvPicPr>
        <p:blipFill>
          <a:blip r:embed="rId10" cstate="print"/>
          <a:stretch>
            <a:fillRect/>
          </a:stretch>
        </p:blipFill>
        <p:spPr>
          <a:xfrm>
            <a:off x="604972" y="9142823"/>
            <a:ext cx="80469" cy="80468"/>
          </a:xfrm>
          <a:prstGeom prst="rect">
            <a:avLst/>
          </a:prstGeom>
        </p:spPr>
      </p:pic>
      <p:pic>
        <p:nvPicPr>
          <p:cNvPr id="423" name="object 423"/>
          <p:cNvPicPr/>
          <p:nvPr/>
        </p:nvPicPr>
        <p:blipFill>
          <a:blip r:embed="rId10" cstate="print"/>
          <a:stretch>
            <a:fillRect/>
          </a:stretch>
        </p:blipFill>
        <p:spPr>
          <a:xfrm>
            <a:off x="604972" y="9303636"/>
            <a:ext cx="80469" cy="80468"/>
          </a:xfrm>
          <a:prstGeom prst="rect">
            <a:avLst/>
          </a:prstGeom>
        </p:spPr>
      </p:pic>
      <p:pic>
        <p:nvPicPr>
          <p:cNvPr id="424" name="object 424"/>
          <p:cNvPicPr/>
          <p:nvPr/>
        </p:nvPicPr>
        <p:blipFill>
          <a:blip r:embed="rId12" cstate="print"/>
          <a:stretch>
            <a:fillRect/>
          </a:stretch>
        </p:blipFill>
        <p:spPr>
          <a:xfrm>
            <a:off x="765663" y="8660749"/>
            <a:ext cx="80468" cy="80468"/>
          </a:xfrm>
          <a:prstGeom prst="rect">
            <a:avLst/>
          </a:prstGeom>
        </p:spPr>
      </p:pic>
      <p:pic>
        <p:nvPicPr>
          <p:cNvPr id="425" name="object 425"/>
          <p:cNvPicPr/>
          <p:nvPr/>
        </p:nvPicPr>
        <p:blipFill>
          <a:blip r:embed="rId12" cstate="print"/>
          <a:stretch>
            <a:fillRect/>
          </a:stretch>
        </p:blipFill>
        <p:spPr>
          <a:xfrm>
            <a:off x="765663" y="8821440"/>
            <a:ext cx="80468" cy="80468"/>
          </a:xfrm>
          <a:prstGeom prst="rect">
            <a:avLst/>
          </a:prstGeom>
        </p:spPr>
      </p:pic>
      <p:pic>
        <p:nvPicPr>
          <p:cNvPr id="426" name="object 426"/>
          <p:cNvPicPr/>
          <p:nvPr/>
        </p:nvPicPr>
        <p:blipFill>
          <a:blip r:embed="rId13" cstate="print"/>
          <a:stretch>
            <a:fillRect/>
          </a:stretch>
        </p:blipFill>
        <p:spPr>
          <a:xfrm>
            <a:off x="765663" y="8982254"/>
            <a:ext cx="80468" cy="80468"/>
          </a:xfrm>
          <a:prstGeom prst="rect">
            <a:avLst/>
          </a:prstGeom>
        </p:spPr>
      </p:pic>
      <p:pic>
        <p:nvPicPr>
          <p:cNvPr id="427" name="object 427"/>
          <p:cNvPicPr/>
          <p:nvPr/>
        </p:nvPicPr>
        <p:blipFill>
          <a:blip r:embed="rId12" cstate="print"/>
          <a:stretch>
            <a:fillRect/>
          </a:stretch>
        </p:blipFill>
        <p:spPr>
          <a:xfrm>
            <a:off x="765663" y="9142945"/>
            <a:ext cx="80468" cy="80468"/>
          </a:xfrm>
          <a:prstGeom prst="rect">
            <a:avLst/>
          </a:prstGeom>
        </p:spPr>
      </p:pic>
      <p:pic>
        <p:nvPicPr>
          <p:cNvPr id="428" name="object 428"/>
          <p:cNvPicPr/>
          <p:nvPr/>
        </p:nvPicPr>
        <p:blipFill>
          <a:blip r:embed="rId12" cstate="print"/>
          <a:stretch>
            <a:fillRect/>
          </a:stretch>
        </p:blipFill>
        <p:spPr>
          <a:xfrm>
            <a:off x="765664" y="9303760"/>
            <a:ext cx="80468" cy="80468"/>
          </a:xfrm>
          <a:prstGeom prst="rect">
            <a:avLst/>
          </a:prstGeom>
        </p:spPr>
      </p:pic>
      <p:pic>
        <p:nvPicPr>
          <p:cNvPr id="429" name="object 429"/>
          <p:cNvPicPr/>
          <p:nvPr/>
        </p:nvPicPr>
        <p:blipFill>
          <a:blip r:embed="rId14" cstate="print"/>
          <a:stretch>
            <a:fillRect/>
          </a:stretch>
        </p:blipFill>
        <p:spPr>
          <a:xfrm>
            <a:off x="926355" y="8660872"/>
            <a:ext cx="80468" cy="80468"/>
          </a:xfrm>
          <a:prstGeom prst="rect">
            <a:avLst/>
          </a:prstGeom>
        </p:spPr>
      </p:pic>
      <p:pic>
        <p:nvPicPr>
          <p:cNvPr id="430" name="object 430"/>
          <p:cNvPicPr/>
          <p:nvPr/>
        </p:nvPicPr>
        <p:blipFill>
          <a:blip r:embed="rId14" cstate="print"/>
          <a:stretch>
            <a:fillRect/>
          </a:stretch>
        </p:blipFill>
        <p:spPr>
          <a:xfrm>
            <a:off x="926355" y="8821563"/>
            <a:ext cx="80468" cy="80468"/>
          </a:xfrm>
          <a:prstGeom prst="rect">
            <a:avLst/>
          </a:prstGeom>
        </p:spPr>
      </p:pic>
      <p:pic>
        <p:nvPicPr>
          <p:cNvPr id="431" name="object 431"/>
          <p:cNvPicPr/>
          <p:nvPr/>
        </p:nvPicPr>
        <p:blipFill>
          <a:blip r:embed="rId15" cstate="print"/>
          <a:stretch>
            <a:fillRect/>
          </a:stretch>
        </p:blipFill>
        <p:spPr>
          <a:xfrm>
            <a:off x="926355" y="8982254"/>
            <a:ext cx="80468" cy="80468"/>
          </a:xfrm>
          <a:prstGeom prst="rect">
            <a:avLst/>
          </a:prstGeom>
        </p:spPr>
      </p:pic>
      <p:pic>
        <p:nvPicPr>
          <p:cNvPr id="432" name="object 432"/>
          <p:cNvPicPr/>
          <p:nvPr/>
        </p:nvPicPr>
        <p:blipFill>
          <a:blip r:embed="rId14" cstate="print"/>
          <a:stretch>
            <a:fillRect/>
          </a:stretch>
        </p:blipFill>
        <p:spPr>
          <a:xfrm>
            <a:off x="926355" y="9142945"/>
            <a:ext cx="80468" cy="80468"/>
          </a:xfrm>
          <a:prstGeom prst="rect">
            <a:avLst/>
          </a:prstGeom>
        </p:spPr>
      </p:pic>
      <p:pic>
        <p:nvPicPr>
          <p:cNvPr id="433" name="object 433"/>
          <p:cNvPicPr/>
          <p:nvPr/>
        </p:nvPicPr>
        <p:blipFill>
          <a:blip r:embed="rId14" cstate="print"/>
          <a:stretch>
            <a:fillRect/>
          </a:stretch>
        </p:blipFill>
        <p:spPr>
          <a:xfrm>
            <a:off x="926355" y="9303637"/>
            <a:ext cx="80468" cy="80468"/>
          </a:xfrm>
          <a:prstGeom prst="rect">
            <a:avLst/>
          </a:prstGeom>
        </p:spPr>
      </p:pic>
      <p:pic>
        <p:nvPicPr>
          <p:cNvPr id="434" name="object 434"/>
          <p:cNvPicPr/>
          <p:nvPr/>
        </p:nvPicPr>
        <p:blipFill>
          <a:blip r:embed="rId10" cstate="print"/>
          <a:stretch>
            <a:fillRect/>
          </a:stretch>
        </p:blipFill>
        <p:spPr>
          <a:xfrm>
            <a:off x="1087046" y="8660872"/>
            <a:ext cx="80468" cy="80468"/>
          </a:xfrm>
          <a:prstGeom prst="rect">
            <a:avLst/>
          </a:prstGeom>
        </p:spPr>
      </p:pic>
      <p:pic>
        <p:nvPicPr>
          <p:cNvPr id="435" name="object 435"/>
          <p:cNvPicPr/>
          <p:nvPr/>
        </p:nvPicPr>
        <p:blipFill>
          <a:blip r:embed="rId10" cstate="print"/>
          <a:stretch>
            <a:fillRect/>
          </a:stretch>
        </p:blipFill>
        <p:spPr>
          <a:xfrm>
            <a:off x="1087046" y="8821563"/>
            <a:ext cx="80468" cy="80468"/>
          </a:xfrm>
          <a:prstGeom prst="rect">
            <a:avLst/>
          </a:prstGeom>
        </p:spPr>
      </p:pic>
      <p:pic>
        <p:nvPicPr>
          <p:cNvPr id="436" name="object 436"/>
          <p:cNvPicPr/>
          <p:nvPr/>
        </p:nvPicPr>
        <p:blipFill>
          <a:blip r:embed="rId11" cstate="print"/>
          <a:stretch>
            <a:fillRect/>
          </a:stretch>
        </p:blipFill>
        <p:spPr>
          <a:xfrm>
            <a:off x="1087046" y="8982254"/>
            <a:ext cx="80468" cy="80468"/>
          </a:xfrm>
          <a:prstGeom prst="rect">
            <a:avLst/>
          </a:prstGeom>
        </p:spPr>
      </p:pic>
      <p:pic>
        <p:nvPicPr>
          <p:cNvPr id="437" name="object 437"/>
          <p:cNvPicPr/>
          <p:nvPr/>
        </p:nvPicPr>
        <p:blipFill>
          <a:blip r:embed="rId10" cstate="print"/>
          <a:stretch>
            <a:fillRect/>
          </a:stretch>
        </p:blipFill>
        <p:spPr>
          <a:xfrm>
            <a:off x="1087046" y="9142945"/>
            <a:ext cx="80468" cy="80468"/>
          </a:xfrm>
          <a:prstGeom prst="rect">
            <a:avLst/>
          </a:prstGeom>
        </p:spPr>
      </p:pic>
      <p:pic>
        <p:nvPicPr>
          <p:cNvPr id="438" name="object 438"/>
          <p:cNvPicPr/>
          <p:nvPr/>
        </p:nvPicPr>
        <p:blipFill>
          <a:blip r:embed="rId10" cstate="print"/>
          <a:stretch>
            <a:fillRect/>
          </a:stretch>
        </p:blipFill>
        <p:spPr>
          <a:xfrm>
            <a:off x="1087046" y="9303637"/>
            <a:ext cx="80468" cy="80468"/>
          </a:xfrm>
          <a:prstGeom prst="rect">
            <a:avLst/>
          </a:prstGeom>
        </p:spPr>
      </p:pic>
      <p:pic>
        <p:nvPicPr>
          <p:cNvPr id="439" name="object 439"/>
          <p:cNvPicPr/>
          <p:nvPr/>
        </p:nvPicPr>
        <p:blipFill>
          <a:blip r:embed="rId10" cstate="print"/>
          <a:stretch>
            <a:fillRect/>
          </a:stretch>
        </p:blipFill>
        <p:spPr>
          <a:xfrm>
            <a:off x="604972" y="9454730"/>
            <a:ext cx="80469" cy="80468"/>
          </a:xfrm>
          <a:prstGeom prst="rect">
            <a:avLst/>
          </a:prstGeom>
        </p:spPr>
      </p:pic>
      <p:pic>
        <p:nvPicPr>
          <p:cNvPr id="440" name="object 440"/>
          <p:cNvPicPr/>
          <p:nvPr/>
        </p:nvPicPr>
        <p:blipFill>
          <a:blip r:embed="rId59" cstate="print"/>
          <a:stretch>
            <a:fillRect/>
          </a:stretch>
        </p:blipFill>
        <p:spPr>
          <a:xfrm>
            <a:off x="627612" y="9615422"/>
            <a:ext cx="57706" cy="74193"/>
          </a:xfrm>
          <a:prstGeom prst="rect">
            <a:avLst/>
          </a:prstGeom>
        </p:spPr>
      </p:pic>
      <p:pic>
        <p:nvPicPr>
          <p:cNvPr id="441" name="object 441"/>
          <p:cNvPicPr/>
          <p:nvPr/>
        </p:nvPicPr>
        <p:blipFill>
          <a:blip r:embed="rId12" cstate="print"/>
          <a:stretch>
            <a:fillRect/>
          </a:stretch>
        </p:blipFill>
        <p:spPr>
          <a:xfrm>
            <a:off x="765663" y="9454730"/>
            <a:ext cx="80468" cy="80468"/>
          </a:xfrm>
          <a:prstGeom prst="rect">
            <a:avLst/>
          </a:prstGeom>
        </p:spPr>
      </p:pic>
      <p:pic>
        <p:nvPicPr>
          <p:cNvPr id="442" name="object 442"/>
          <p:cNvPicPr/>
          <p:nvPr/>
        </p:nvPicPr>
        <p:blipFill>
          <a:blip r:embed="rId13" cstate="print"/>
          <a:stretch>
            <a:fillRect/>
          </a:stretch>
        </p:blipFill>
        <p:spPr>
          <a:xfrm>
            <a:off x="765663" y="9615422"/>
            <a:ext cx="80468" cy="80468"/>
          </a:xfrm>
          <a:prstGeom prst="rect">
            <a:avLst/>
          </a:prstGeom>
        </p:spPr>
      </p:pic>
      <p:pic>
        <p:nvPicPr>
          <p:cNvPr id="443" name="object 443"/>
          <p:cNvPicPr/>
          <p:nvPr/>
        </p:nvPicPr>
        <p:blipFill>
          <a:blip r:embed="rId12" cstate="print"/>
          <a:stretch>
            <a:fillRect/>
          </a:stretch>
        </p:blipFill>
        <p:spPr>
          <a:xfrm>
            <a:off x="765663" y="9776113"/>
            <a:ext cx="80468" cy="80468"/>
          </a:xfrm>
          <a:prstGeom prst="rect">
            <a:avLst/>
          </a:prstGeom>
        </p:spPr>
      </p:pic>
      <p:pic>
        <p:nvPicPr>
          <p:cNvPr id="444" name="object 444"/>
          <p:cNvPicPr/>
          <p:nvPr/>
        </p:nvPicPr>
        <p:blipFill>
          <a:blip r:embed="rId60" cstate="print"/>
          <a:stretch>
            <a:fillRect/>
          </a:stretch>
        </p:blipFill>
        <p:spPr>
          <a:xfrm>
            <a:off x="766033" y="9936927"/>
            <a:ext cx="80099" cy="80222"/>
          </a:xfrm>
          <a:prstGeom prst="rect">
            <a:avLst/>
          </a:prstGeom>
        </p:spPr>
      </p:pic>
      <p:pic>
        <p:nvPicPr>
          <p:cNvPr id="445" name="object 445"/>
          <p:cNvPicPr/>
          <p:nvPr/>
        </p:nvPicPr>
        <p:blipFill>
          <a:blip r:embed="rId61" cstate="print"/>
          <a:stretch>
            <a:fillRect/>
          </a:stretch>
        </p:blipFill>
        <p:spPr>
          <a:xfrm>
            <a:off x="785965" y="10097618"/>
            <a:ext cx="60166" cy="80468"/>
          </a:xfrm>
          <a:prstGeom prst="rect">
            <a:avLst/>
          </a:prstGeom>
        </p:spPr>
      </p:pic>
      <p:pic>
        <p:nvPicPr>
          <p:cNvPr id="446" name="object 446"/>
          <p:cNvPicPr/>
          <p:nvPr/>
        </p:nvPicPr>
        <p:blipFill>
          <a:blip r:embed="rId14" cstate="print"/>
          <a:stretch>
            <a:fillRect/>
          </a:stretch>
        </p:blipFill>
        <p:spPr>
          <a:xfrm>
            <a:off x="926355" y="9454731"/>
            <a:ext cx="80468" cy="80468"/>
          </a:xfrm>
          <a:prstGeom prst="rect">
            <a:avLst/>
          </a:prstGeom>
        </p:spPr>
      </p:pic>
      <p:pic>
        <p:nvPicPr>
          <p:cNvPr id="447" name="object 447"/>
          <p:cNvPicPr/>
          <p:nvPr/>
        </p:nvPicPr>
        <p:blipFill>
          <a:blip r:embed="rId15" cstate="print"/>
          <a:stretch>
            <a:fillRect/>
          </a:stretch>
        </p:blipFill>
        <p:spPr>
          <a:xfrm>
            <a:off x="926355" y="9615422"/>
            <a:ext cx="80468" cy="80468"/>
          </a:xfrm>
          <a:prstGeom prst="rect">
            <a:avLst/>
          </a:prstGeom>
        </p:spPr>
      </p:pic>
      <p:pic>
        <p:nvPicPr>
          <p:cNvPr id="448" name="object 448"/>
          <p:cNvPicPr/>
          <p:nvPr/>
        </p:nvPicPr>
        <p:blipFill>
          <a:blip r:embed="rId14" cstate="print"/>
          <a:stretch>
            <a:fillRect/>
          </a:stretch>
        </p:blipFill>
        <p:spPr>
          <a:xfrm>
            <a:off x="926355" y="9776113"/>
            <a:ext cx="80468" cy="80468"/>
          </a:xfrm>
          <a:prstGeom prst="rect">
            <a:avLst/>
          </a:prstGeom>
        </p:spPr>
      </p:pic>
      <p:pic>
        <p:nvPicPr>
          <p:cNvPr id="449" name="object 449"/>
          <p:cNvPicPr/>
          <p:nvPr/>
        </p:nvPicPr>
        <p:blipFill>
          <a:blip r:embed="rId14" cstate="print"/>
          <a:stretch>
            <a:fillRect/>
          </a:stretch>
        </p:blipFill>
        <p:spPr>
          <a:xfrm>
            <a:off x="926355" y="9936804"/>
            <a:ext cx="80468" cy="80468"/>
          </a:xfrm>
          <a:prstGeom prst="rect">
            <a:avLst/>
          </a:prstGeom>
        </p:spPr>
      </p:pic>
      <p:pic>
        <p:nvPicPr>
          <p:cNvPr id="450" name="object 450"/>
          <p:cNvPicPr/>
          <p:nvPr/>
        </p:nvPicPr>
        <p:blipFill>
          <a:blip r:embed="rId15" cstate="print"/>
          <a:stretch>
            <a:fillRect/>
          </a:stretch>
        </p:blipFill>
        <p:spPr>
          <a:xfrm>
            <a:off x="926355" y="10097618"/>
            <a:ext cx="80468" cy="80468"/>
          </a:xfrm>
          <a:prstGeom prst="rect">
            <a:avLst/>
          </a:prstGeom>
        </p:spPr>
      </p:pic>
      <p:pic>
        <p:nvPicPr>
          <p:cNvPr id="451" name="object 451"/>
          <p:cNvPicPr/>
          <p:nvPr/>
        </p:nvPicPr>
        <p:blipFill>
          <a:blip r:embed="rId10" cstate="print"/>
          <a:stretch>
            <a:fillRect/>
          </a:stretch>
        </p:blipFill>
        <p:spPr>
          <a:xfrm>
            <a:off x="1087046" y="9454731"/>
            <a:ext cx="80468" cy="80468"/>
          </a:xfrm>
          <a:prstGeom prst="rect">
            <a:avLst/>
          </a:prstGeom>
        </p:spPr>
      </p:pic>
      <p:pic>
        <p:nvPicPr>
          <p:cNvPr id="452" name="object 452"/>
          <p:cNvPicPr/>
          <p:nvPr/>
        </p:nvPicPr>
        <p:blipFill>
          <a:blip r:embed="rId11" cstate="print"/>
          <a:stretch>
            <a:fillRect/>
          </a:stretch>
        </p:blipFill>
        <p:spPr>
          <a:xfrm>
            <a:off x="1087046" y="9615422"/>
            <a:ext cx="80468" cy="80468"/>
          </a:xfrm>
          <a:prstGeom prst="rect">
            <a:avLst/>
          </a:prstGeom>
        </p:spPr>
      </p:pic>
      <p:pic>
        <p:nvPicPr>
          <p:cNvPr id="453" name="object 453"/>
          <p:cNvPicPr/>
          <p:nvPr/>
        </p:nvPicPr>
        <p:blipFill>
          <a:blip r:embed="rId10" cstate="print"/>
          <a:stretch>
            <a:fillRect/>
          </a:stretch>
        </p:blipFill>
        <p:spPr>
          <a:xfrm>
            <a:off x="1087046" y="9776113"/>
            <a:ext cx="80468" cy="80468"/>
          </a:xfrm>
          <a:prstGeom prst="rect">
            <a:avLst/>
          </a:prstGeom>
        </p:spPr>
      </p:pic>
      <p:pic>
        <p:nvPicPr>
          <p:cNvPr id="454" name="object 454"/>
          <p:cNvPicPr/>
          <p:nvPr/>
        </p:nvPicPr>
        <p:blipFill>
          <a:blip r:embed="rId10" cstate="print"/>
          <a:stretch>
            <a:fillRect/>
          </a:stretch>
        </p:blipFill>
        <p:spPr>
          <a:xfrm>
            <a:off x="1087046" y="9936804"/>
            <a:ext cx="80468" cy="80468"/>
          </a:xfrm>
          <a:prstGeom prst="rect">
            <a:avLst/>
          </a:prstGeom>
        </p:spPr>
      </p:pic>
      <p:pic>
        <p:nvPicPr>
          <p:cNvPr id="455" name="object 455"/>
          <p:cNvPicPr/>
          <p:nvPr/>
        </p:nvPicPr>
        <p:blipFill>
          <a:blip r:embed="rId11" cstate="print"/>
          <a:stretch>
            <a:fillRect/>
          </a:stretch>
        </p:blipFill>
        <p:spPr>
          <a:xfrm>
            <a:off x="1087046" y="10097618"/>
            <a:ext cx="80468" cy="80468"/>
          </a:xfrm>
          <a:prstGeom prst="rect">
            <a:avLst/>
          </a:prstGeom>
        </p:spPr>
      </p:pic>
      <p:pic>
        <p:nvPicPr>
          <p:cNvPr id="456" name="object 456"/>
          <p:cNvPicPr/>
          <p:nvPr/>
        </p:nvPicPr>
        <p:blipFill>
          <a:blip r:embed="rId12" cstate="print"/>
          <a:stretch>
            <a:fillRect/>
          </a:stretch>
        </p:blipFill>
        <p:spPr>
          <a:xfrm>
            <a:off x="1247860" y="8660872"/>
            <a:ext cx="80468" cy="80468"/>
          </a:xfrm>
          <a:prstGeom prst="rect">
            <a:avLst/>
          </a:prstGeom>
        </p:spPr>
      </p:pic>
      <p:pic>
        <p:nvPicPr>
          <p:cNvPr id="457" name="object 457"/>
          <p:cNvPicPr/>
          <p:nvPr/>
        </p:nvPicPr>
        <p:blipFill>
          <a:blip r:embed="rId12" cstate="print"/>
          <a:stretch>
            <a:fillRect/>
          </a:stretch>
        </p:blipFill>
        <p:spPr>
          <a:xfrm>
            <a:off x="1247860" y="8821563"/>
            <a:ext cx="80468" cy="80468"/>
          </a:xfrm>
          <a:prstGeom prst="rect">
            <a:avLst/>
          </a:prstGeom>
        </p:spPr>
      </p:pic>
      <p:pic>
        <p:nvPicPr>
          <p:cNvPr id="458" name="object 458"/>
          <p:cNvPicPr/>
          <p:nvPr/>
        </p:nvPicPr>
        <p:blipFill>
          <a:blip r:embed="rId13" cstate="print"/>
          <a:stretch>
            <a:fillRect/>
          </a:stretch>
        </p:blipFill>
        <p:spPr>
          <a:xfrm>
            <a:off x="1247860" y="8982254"/>
            <a:ext cx="80468" cy="80468"/>
          </a:xfrm>
          <a:prstGeom prst="rect">
            <a:avLst/>
          </a:prstGeom>
        </p:spPr>
      </p:pic>
      <p:pic>
        <p:nvPicPr>
          <p:cNvPr id="459" name="object 459"/>
          <p:cNvPicPr/>
          <p:nvPr/>
        </p:nvPicPr>
        <p:blipFill>
          <a:blip r:embed="rId12" cstate="print"/>
          <a:stretch>
            <a:fillRect/>
          </a:stretch>
        </p:blipFill>
        <p:spPr>
          <a:xfrm>
            <a:off x="1247860" y="9142945"/>
            <a:ext cx="80468" cy="80468"/>
          </a:xfrm>
          <a:prstGeom prst="rect">
            <a:avLst/>
          </a:prstGeom>
        </p:spPr>
      </p:pic>
      <p:pic>
        <p:nvPicPr>
          <p:cNvPr id="460" name="object 460"/>
          <p:cNvPicPr/>
          <p:nvPr/>
        </p:nvPicPr>
        <p:blipFill>
          <a:blip r:embed="rId12" cstate="print"/>
          <a:stretch>
            <a:fillRect/>
          </a:stretch>
        </p:blipFill>
        <p:spPr>
          <a:xfrm>
            <a:off x="1247860" y="9303760"/>
            <a:ext cx="80468" cy="80468"/>
          </a:xfrm>
          <a:prstGeom prst="rect">
            <a:avLst/>
          </a:prstGeom>
        </p:spPr>
      </p:pic>
      <p:pic>
        <p:nvPicPr>
          <p:cNvPr id="461" name="object 461"/>
          <p:cNvPicPr/>
          <p:nvPr/>
        </p:nvPicPr>
        <p:blipFill>
          <a:blip r:embed="rId10" cstate="print"/>
          <a:stretch>
            <a:fillRect/>
          </a:stretch>
        </p:blipFill>
        <p:spPr>
          <a:xfrm>
            <a:off x="1408551" y="8660872"/>
            <a:ext cx="80468" cy="80468"/>
          </a:xfrm>
          <a:prstGeom prst="rect">
            <a:avLst/>
          </a:prstGeom>
        </p:spPr>
      </p:pic>
      <p:pic>
        <p:nvPicPr>
          <p:cNvPr id="462" name="object 462"/>
          <p:cNvPicPr/>
          <p:nvPr/>
        </p:nvPicPr>
        <p:blipFill>
          <a:blip r:embed="rId10" cstate="print"/>
          <a:stretch>
            <a:fillRect/>
          </a:stretch>
        </p:blipFill>
        <p:spPr>
          <a:xfrm>
            <a:off x="1408551" y="8821563"/>
            <a:ext cx="80468" cy="80468"/>
          </a:xfrm>
          <a:prstGeom prst="rect">
            <a:avLst/>
          </a:prstGeom>
        </p:spPr>
      </p:pic>
      <p:pic>
        <p:nvPicPr>
          <p:cNvPr id="463" name="object 463"/>
          <p:cNvPicPr/>
          <p:nvPr/>
        </p:nvPicPr>
        <p:blipFill>
          <a:blip r:embed="rId11" cstate="print"/>
          <a:stretch>
            <a:fillRect/>
          </a:stretch>
        </p:blipFill>
        <p:spPr>
          <a:xfrm>
            <a:off x="1408551" y="8982254"/>
            <a:ext cx="80468" cy="80468"/>
          </a:xfrm>
          <a:prstGeom prst="rect">
            <a:avLst/>
          </a:prstGeom>
        </p:spPr>
      </p:pic>
      <p:pic>
        <p:nvPicPr>
          <p:cNvPr id="464" name="object 464"/>
          <p:cNvPicPr/>
          <p:nvPr/>
        </p:nvPicPr>
        <p:blipFill>
          <a:blip r:embed="rId10" cstate="print"/>
          <a:stretch>
            <a:fillRect/>
          </a:stretch>
        </p:blipFill>
        <p:spPr>
          <a:xfrm>
            <a:off x="1408551" y="9142945"/>
            <a:ext cx="80468" cy="80468"/>
          </a:xfrm>
          <a:prstGeom prst="rect">
            <a:avLst/>
          </a:prstGeom>
        </p:spPr>
      </p:pic>
      <p:pic>
        <p:nvPicPr>
          <p:cNvPr id="465" name="object 465"/>
          <p:cNvPicPr/>
          <p:nvPr/>
        </p:nvPicPr>
        <p:blipFill>
          <a:blip r:embed="rId10" cstate="print"/>
          <a:stretch>
            <a:fillRect/>
          </a:stretch>
        </p:blipFill>
        <p:spPr>
          <a:xfrm>
            <a:off x="1408551" y="9303637"/>
            <a:ext cx="80468" cy="80468"/>
          </a:xfrm>
          <a:prstGeom prst="rect">
            <a:avLst/>
          </a:prstGeom>
        </p:spPr>
      </p:pic>
      <p:pic>
        <p:nvPicPr>
          <p:cNvPr id="466" name="object 466"/>
          <p:cNvPicPr/>
          <p:nvPr/>
        </p:nvPicPr>
        <p:blipFill>
          <a:blip r:embed="rId10" cstate="print"/>
          <a:stretch>
            <a:fillRect/>
          </a:stretch>
        </p:blipFill>
        <p:spPr>
          <a:xfrm>
            <a:off x="1569242" y="8660872"/>
            <a:ext cx="80469" cy="80468"/>
          </a:xfrm>
          <a:prstGeom prst="rect">
            <a:avLst/>
          </a:prstGeom>
        </p:spPr>
      </p:pic>
      <p:pic>
        <p:nvPicPr>
          <p:cNvPr id="467" name="object 467"/>
          <p:cNvPicPr/>
          <p:nvPr/>
        </p:nvPicPr>
        <p:blipFill>
          <a:blip r:embed="rId10" cstate="print"/>
          <a:stretch>
            <a:fillRect/>
          </a:stretch>
        </p:blipFill>
        <p:spPr>
          <a:xfrm>
            <a:off x="1569242" y="8821563"/>
            <a:ext cx="80469" cy="80468"/>
          </a:xfrm>
          <a:prstGeom prst="rect">
            <a:avLst/>
          </a:prstGeom>
        </p:spPr>
      </p:pic>
      <p:pic>
        <p:nvPicPr>
          <p:cNvPr id="468" name="object 468"/>
          <p:cNvPicPr/>
          <p:nvPr/>
        </p:nvPicPr>
        <p:blipFill>
          <a:blip r:embed="rId11" cstate="print"/>
          <a:stretch>
            <a:fillRect/>
          </a:stretch>
        </p:blipFill>
        <p:spPr>
          <a:xfrm>
            <a:off x="1569242" y="8982254"/>
            <a:ext cx="80469" cy="80468"/>
          </a:xfrm>
          <a:prstGeom prst="rect">
            <a:avLst/>
          </a:prstGeom>
        </p:spPr>
      </p:pic>
      <p:pic>
        <p:nvPicPr>
          <p:cNvPr id="469" name="object 469"/>
          <p:cNvPicPr/>
          <p:nvPr/>
        </p:nvPicPr>
        <p:blipFill>
          <a:blip r:embed="rId10" cstate="print"/>
          <a:stretch>
            <a:fillRect/>
          </a:stretch>
        </p:blipFill>
        <p:spPr>
          <a:xfrm>
            <a:off x="1569242" y="9142945"/>
            <a:ext cx="80469" cy="80468"/>
          </a:xfrm>
          <a:prstGeom prst="rect">
            <a:avLst/>
          </a:prstGeom>
        </p:spPr>
      </p:pic>
      <p:pic>
        <p:nvPicPr>
          <p:cNvPr id="470" name="object 470"/>
          <p:cNvPicPr/>
          <p:nvPr/>
        </p:nvPicPr>
        <p:blipFill>
          <a:blip r:embed="rId10" cstate="print"/>
          <a:stretch>
            <a:fillRect/>
          </a:stretch>
        </p:blipFill>
        <p:spPr>
          <a:xfrm>
            <a:off x="1569242" y="9303636"/>
            <a:ext cx="80469" cy="80468"/>
          </a:xfrm>
          <a:prstGeom prst="rect">
            <a:avLst/>
          </a:prstGeom>
        </p:spPr>
      </p:pic>
      <p:pic>
        <p:nvPicPr>
          <p:cNvPr id="471" name="object 471"/>
          <p:cNvPicPr/>
          <p:nvPr/>
        </p:nvPicPr>
        <p:blipFill>
          <a:blip r:embed="rId12" cstate="print"/>
          <a:stretch>
            <a:fillRect/>
          </a:stretch>
        </p:blipFill>
        <p:spPr>
          <a:xfrm>
            <a:off x="1730056" y="8660872"/>
            <a:ext cx="80468" cy="80468"/>
          </a:xfrm>
          <a:prstGeom prst="rect">
            <a:avLst/>
          </a:prstGeom>
        </p:spPr>
      </p:pic>
      <p:pic>
        <p:nvPicPr>
          <p:cNvPr id="472" name="object 472"/>
          <p:cNvPicPr/>
          <p:nvPr/>
        </p:nvPicPr>
        <p:blipFill>
          <a:blip r:embed="rId12" cstate="print"/>
          <a:stretch>
            <a:fillRect/>
          </a:stretch>
        </p:blipFill>
        <p:spPr>
          <a:xfrm>
            <a:off x="1730056" y="8821440"/>
            <a:ext cx="80468" cy="80468"/>
          </a:xfrm>
          <a:prstGeom prst="rect">
            <a:avLst/>
          </a:prstGeom>
        </p:spPr>
      </p:pic>
      <p:pic>
        <p:nvPicPr>
          <p:cNvPr id="473" name="object 473"/>
          <p:cNvPicPr/>
          <p:nvPr/>
        </p:nvPicPr>
        <p:blipFill>
          <a:blip r:embed="rId13" cstate="print"/>
          <a:stretch>
            <a:fillRect/>
          </a:stretch>
        </p:blipFill>
        <p:spPr>
          <a:xfrm>
            <a:off x="1730056" y="8982254"/>
            <a:ext cx="80468" cy="80468"/>
          </a:xfrm>
          <a:prstGeom prst="rect">
            <a:avLst/>
          </a:prstGeom>
        </p:spPr>
      </p:pic>
      <p:pic>
        <p:nvPicPr>
          <p:cNvPr id="474" name="object 474"/>
          <p:cNvPicPr/>
          <p:nvPr/>
        </p:nvPicPr>
        <p:blipFill>
          <a:blip r:embed="rId12" cstate="print"/>
          <a:stretch>
            <a:fillRect/>
          </a:stretch>
        </p:blipFill>
        <p:spPr>
          <a:xfrm>
            <a:off x="1730056" y="9142945"/>
            <a:ext cx="80468" cy="80468"/>
          </a:xfrm>
          <a:prstGeom prst="rect">
            <a:avLst/>
          </a:prstGeom>
        </p:spPr>
      </p:pic>
      <p:pic>
        <p:nvPicPr>
          <p:cNvPr id="475" name="object 475"/>
          <p:cNvPicPr/>
          <p:nvPr/>
        </p:nvPicPr>
        <p:blipFill>
          <a:blip r:embed="rId12" cstate="print"/>
          <a:stretch>
            <a:fillRect/>
          </a:stretch>
        </p:blipFill>
        <p:spPr>
          <a:xfrm>
            <a:off x="1730056" y="9303636"/>
            <a:ext cx="80468" cy="80468"/>
          </a:xfrm>
          <a:prstGeom prst="rect">
            <a:avLst/>
          </a:prstGeom>
        </p:spPr>
      </p:pic>
      <p:pic>
        <p:nvPicPr>
          <p:cNvPr id="476" name="object 476"/>
          <p:cNvPicPr/>
          <p:nvPr/>
        </p:nvPicPr>
        <p:blipFill>
          <a:blip r:embed="rId10" cstate="print"/>
          <a:stretch>
            <a:fillRect/>
          </a:stretch>
        </p:blipFill>
        <p:spPr>
          <a:xfrm>
            <a:off x="1890747" y="8660872"/>
            <a:ext cx="80469" cy="80468"/>
          </a:xfrm>
          <a:prstGeom prst="rect">
            <a:avLst/>
          </a:prstGeom>
        </p:spPr>
      </p:pic>
      <p:pic>
        <p:nvPicPr>
          <p:cNvPr id="477" name="object 477"/>
          <p:cNvPicPr/>
          <p:nvPr/>
        </p:nvPicPr>
        <p:blipFill>
          <a:blip r:embed="rId10" cstate="print"/>
          <a:stretch>
            <a:fillRect/>
          </a:stretch>
        </p:blipFill>
        <p:spPr>
          <a:xfrm>
            <a:off x="1890747" y="8821440"/>
            <a:ext cx="80469" cy="80468"/>
          </a:xfrm>
          <a:prstGeom prst="rect">
            <a:avLst/>
          </a:prstGeom>
        </p:spPr>
      </p:pic>
      <p:pic>
        <p:nvPicPr>
          <p:cNvPr id="478" name="object 478"/>
          <p:cNvPicPr/>
          <p:nvPr/>
        </p:nvPicPr>
        <p:blipFill>
          <a:blip r:embed="rId11" cstate="print"/>
          <a:stretch>
            <a:fillRect/>
          </a:stretch>
        </p:blipFill>
        <p:spPr>
          <a:xfrm>
            <a:off x="1890747" y="8982254"/>
            <a:ext cx="80469" cy="80468"/>
          </a:xfrm>
          <a:prstGeom prst="rect">
            <a:avLst/>
          </a:prstGeom>
        </p:spPr>
      </p:pic>
      <p:pic>
        <p:nvPicPr>
          <p:cNvPr id="479" name="object 479"/>
          <p:cNvPicPr/>
          <p:nvPr/>
        </p:nvPicPr>
        <p:blipFill>
          <a:blip r:embed="rId10" cstate="print"/>
          <a:stretch>
            <a:fillRect/>
          </a:stretch>
        </p:blipFill>
        <p:spPr>
          <a:xfrm>
            <a:off x="1890747" y="9142945"/>
            <a:ext cx="80469" cy="80468"/>
          </a:xfrm>
          <a:prstGeom prst="rect">
            <a:avLst/>
          </a:prstGeom>
        </p:spPr>
      </p:pic>
      <p:pic>
        <p:nvPicPr>
          <p:cNvPr id="480" name="object 480"/>
          <p:cNvPicPr/>
          <p:nvPr/>
        </p:nvPicPr>
        <p:blipFill>
          <a:blip r:embed="rId10" cstate="print"/>
          <a:stretch>
            <a:fillRect/>
          </a:stretch>
        </p:blipFill>
        <p:spPr>
          <a:xfrm>
            <a:off x="1890747" y="9303636"/>
            <a:ext cx="80469" cy="80468"/>
          </a:xfrm>
          <a:prstGeom prst="rect">
            <a:avLst/>
          </a:prstGeom>
        </p:spPr>
      </p:pic>
      <p:pic>
        <p:nvPicPr>
          <p:cNvPr id="481" name="object 481"/>
          <p:cNvPicPr/>
          <p:nvPr/>
        </p:nvPicPr>
        <p:blipFill>
          <a:blip r:embed="rId10" cstate="print"/>
          <a:stretch>
            <a:fillRect/>
          </a:stretch>
        </p:blipFill>
        <p:spPr>
          <a:xfrm>
            <a:off x="2033967" y="8660872"/>
            <a:ext cx="80468" cy="80468"/>
          </a:xfrm>
          <a:prstGeom prst="rect">
            <a:avLst/>
          </a:prstGeom>
        </p:spPr>
      </p:pic>
      <p:pic>
        <p:nvPicPr>
          <p:cNvPr id="482" name="object 482"/>
          <p:cNvPicPr/>
          <p:nvPr/>
        </p:nvPicPr>
        <p:blipFill>
          <a:blip r:embed="rId10" cstate="print"/>
          <a:stretch>
            <a:fillRect/>
          </a:stretch>
        </p:blipFill>
        <p:spPr>
          <a:xfrm>
            <a:off x="2033967" y="8821563"/>
            <a:ext cx="80468" cy="80468"/>
          </a:xfrm>
          <a:prstGeom prst="rect">
            <a:avLst/>
          </a:prstGeom>
        </p:spPr>
      </p:pic>
      <p:pic>
        <p:nvPicPr>
          <p:cNvPr id="483" name="object 483"/>
          <p:cNvPicPr/>
          <p:nvPr/>
        </p:nvPicPr>
        <p:blipFill>
          <a:blip r:embed="rId11" cstate="print"/>
          <a:stretch>
            <a:fillRect/>
          </a:stretch>
        </p:blipFill>
        <p:spPr>
          <a:xfrm>
            <a:off x="2033967" y="8982254"/>
            <a:ext cx="80468" cy="80468"/>
          </a:xfrm>
          <a:prstGeom prst="rect">
            <a:avLst/>
          </a:prstGeom>
        </p:spPr>
      </p:pic>
      <p:pic>
        <p:nvPicPr>
          <p:cNvPr id="484" name="object 484"/>
          <p:cNvPicPr/>
          <p:nvPr/>
        </p:nvPicPr>
        <p:blipFill>
          <a:blip r:embed="rId10" cstate="print"/>
          <a:stretch>
            <a:fillRect/>
          </a:stretch>
        </p:blipFill>
        <p:spPr>
          <a:xfrm>
            <a:off x="2033967" y="9142945"/>
            <a:ext cx="80468" cy="80468"/>
          </a:xfrm>
          <a:prstGeom prst="rect">
            <a:avLst/>
          </a:prstGeom>
        </p:spPr>
      </p:pic>
      <p:pic>
        <p:nvPicPr>
          <p:cNvPr id="485" name="object 485"/>
          <p:cNvPicPr/>
          <p:nvPr/>
        </p:nvPicPr>
        <p:blipFill>
          <a:blip r:embed="rId10" cstate="print"/>
          <a:stretch>
            <a:fillRect/>
          </a:stretch>
        </p:blipFill>
        <p:spPr>
          <a:xfrm>
            <a:off x="2033967" y="9303637"/>
            <a:ext cx="80468" cy="80468"/>
          </a:xfrm>
          <a:prstGeom prst="rect">
            <a:avLst/>
          </a:prstGeom>
        </p:spPr>
      </p:pic>
      <p:pic>
        <p:nvPicPr>
          <p:cNvPr id="486" name="object 486"/>
          <p:cNvPicPr/>
          <p:nvPr/>
        </p:nvPicPr>
        <p:blipFill>
          <a:blip r:embed="rId62" cstate="print"/>
          <a:stretch>
            <a:fillRect/>
          </a:stretch>
        </p:blipFill>
        <p:spPr>
          <a:xfrm>
            <a:off x="2194781" y="8676252"/>
            <a:ext cx="46017" cy="64965"/>
          </a:xfrm>
          <a:prstGeom prst="rect">
            <a:avLst/>
          </a:prstGeom>
        </p:spPr>
      </p:pic>
      <p:pic>
        <p:nvPicPr>
          <p:cNvPr id="487" name="object 487"/>
          <p:cNvPicPr/>
          <p:nvPr/>
        </p:nvPicPr>
        <p:blipFill>
          <a:blip r:embed="rId10" cstate="print"/>
          <a:stretch>
            <a:fillRect/>
          </a:stretch>
        </p:blipFill>
        <p:spPr>
          <a:xfrm>
            <a:off x="2194781" y="8821440"/>
            <a:ext cx="80468" cy="80468"/>
          </a:xfrm>
          <a:prstGeom prst="rect">
            <a:avLst/>
          </a:prstGeom>
        </p:spPr>
      </p:pic>
      <p:pic>
        <p:nvPicPr>
          <p:cNvPr id="488" name="object 488"/>
          <p:cNvPicPr/>
          <p:nvPr/>
        </p:nvPicPr>
        <p:blipFill>
          <a:blip r:embed="rId11" cstate="print"/>
          <a:stretch>
            <a:fillRect/>
          </a:stretch>
        </p:blipFill>
        <p:spPr>
          <a:xfrm>
            <a:off x="2194781" y="8982254"/>
            <a:ext cx="80468" cy="80468"/>
          </a:xfrm>
          <a:prstGeom prst="rect">
            <a:avLst/>
          </a:prstGeom>
        </p:spPr>
      </p:pic>
      <p:pic>
        <p:nvPicPr>
          <p:cNvPr id="489" name="object 489"/>
          <p:cNvPicPr/>
          <p:nvPr/>
        </p:nvPicPr>
        <p:blipFill>
          <a:blip r:embed="rId10" cstate="print"/>
          <a:stretch>
            <a:fillRect/>
          </a:stretch>
        </p:blipFill>
        <p:spPr>
          <a:xfrm>
            <a:off x="2194781" y="9142945"/>
            <a:ext cx="80468" cy="80468"/>
          </a:xfrm>
          <a:prstGeom prst="rect">
            <a:avLst/>
          </a:prstGeom>
        </p:spPr>
      </p:pic>
      <p:pic>
        <p:nvPicPr>
          <p:cNvPr id="490" name="object 490"/>
          <p:cNvPicPr/>
          <p:nvPr/>
        </p:nvPicPr>
        <p:blipFill>
          <a:blip r:embed="rId10" cstate="print"/>
          <a:stretch>
            <a:fillRect/>
          </a:stretch>
        </p:blipFill>
        <p:spPr>
          <a:xfrm>
            <a:off x="2194781" y="9303637"/>
            <a:ext cx="80468" cy="80468"/>
          </a:xfrm>
          <a:prstGeom prst="rect">
            <a:avLst/>
          </a:prstGeom>
        </p:spPr>
      </p:pic>
      <p:pic>
        <p:nvPicPr>
          <p:cNvPr id="491" name="object 491"/>
          <p:cNvPicPr/>
          <p:nvPr/>
        </p:nvPicPr>
        <p:blipFill>
          <a:blip r:embed="rId63" cstate="print"/>
          <a:stretch>
            <a:fillRect/>
          </a:stretch>
        </p:blipFill>
        <p:spPr>
          <a:xfrm>
            <a:off x="2355472" y="8993451"/>
            <a:ext cx="42202" cy="69271"/>
          </a:xfrm>
          <a:prstGeom prst="rect">
            <a:avLst/>
          </a:prstGeom>
        </p:spPr>
      </p:pic>
      <p:pic>
        <p:nvPicPr>
          <p:cNvPr id="492" name="object 492"/>
          <p:cNvPicPr/>
          <p:nvPr/>
        </p:nvPicPr>
        <p:blipFill>
          <a:blip r:embed="rId31" cstate="print"/>
          <a:stretch>
            <a:fillRect/>
          </a:stretch>
        </p:blipFill>
        <p:spPr>
          <a:xfrm>
            <a:off x="2355472" y="9142945"/>
            <a:ext cx="80468" cy="80468"/>
          </a:xfrm>
          <a:prstGeom prst="rect">
            <a:avLst/>
          </a:prstGeom>
        </p:spPr>
      </p:pic>
      <p:pic>
        <p:nvPicPr>
          <p:cNvPr id="493" name="object 493"/>
          <p:cNvPicPr/>
          <p:nvPr/>
        </p:nvPicPr>
        <p:blipFill>
          <a:blip r:embed="rId7" cstate="print"/>
          <a:stretch>
            <a:fillRect/>
          </a:stretch>
        </p:blipFill>
        <p:spPr>
          <a:xfrm>
            <a:off x="2355472" y="9303760"/>
            <a:ext cx="80468" cy="80468"/>
          </a:xfrm>
          <a:prstGeom prst="rect">
            <a:avLst/>
          </a:prstGeom>
        </p:spPr>
      </p:pic>
      <p:pic>
        <p:nvPicPr>
          <p:cNvPr id="494" name="object 494"/>
          <p:cNvPicPr/>
          <p:nvPr/>
        </p:nvPicPr>
        <p:blipFill>
          <a:blip r:embed="rId12" cstate="print"/>
          <a:stretch>
            <a:fillRect/>
          </a:stretch>
        </p:blipFill>
        <p:spPr>
          <a:xfrm>
            <a:off x="1247860" y="9454853"/>
            <a:ext cx="80468" cy="80468"/>
          </a:xfrm>
          <a:prstGeom prst="rect">
            <a:avLst/>
          </a:prstGeom>
        </p:spPr>
      </p:pic>
      <p:pic>
        <p:nvPicPr>
          <p:cNvPr id="495" name="object 495"/>
          <p:cNvPicPr/>
          <p:nvPr/>
        </p:nvPicPr>
        <p:blipFill>
          <a:blip r:embed="rId13" cstate="print"/>
          <a:stretch>
            <a:fillRect/>
          </a:stretch>
        </p:blipFill>
        <p:spPr>
          <a:xfrm>
            <a:off x="1247860" y="9615422"/>
            <a:ext cx="80468" cy="80468"/>
          </a:xfrm>
          <a:prstGeom prst="rect">
            <a:avLst/>
          </a:prstGeom>
        </p:spPr>
      </p:pic>
      <p:pic>
        <p:nvPicPr>
          <p:cNvPr id="496" name="object 496"/>
          <p:cNvPicPr/>
          <p:nvPr/>
        </p:nvPicPr>
        <p:blipFill>
          <a:blip r:embed="rId12" cstate="print"/>
          <a:stretch>
            <a:fillRect/>
          </a:stretch>
        </p:blipFill>
        <p:spPr>
          <a:xfrm>
            <a:off x="1247860" y="9776236"/>
            <a:ext cx="80468" cy="80468"/>
          </a:xfrm>
          <a:prstGeom prst="rect">
            <a:avLst/>
          </a:prstGeom>
        </p:spPr>
      </p:pic>
      <p:pic>
        <p:nvPicPr>
          <p:cNvPr id="497" name="object 497"/>
          <p:cNvPicPr/>
          <p:nvPr/>
        </p:nvPicPr>
        <p:blipFill>
          <a:blip r:embed="rId12" cstate="print"/>
          <a:stretch>
            <a:fillRect/>
          </a:stretch>
        </p:blipFill>
        <p:spPr>
          <a:xfrm>
            <a:off x="1247860" y="9936927"/>
            <a:ext cx="80468" cy="80468"/>
          </a:xfrm>
          <a:prstGeom prst="rect">
            <a:avLst/>
          </a:prstGeom>
        </p:spPr>
      </p:pic>
      <p:pic>
        <p:nvPicPr>
          <p:cNvPr id="498" name="object 498"/>
          <p:cNvPicPr/>
          <p:nvPr/>
        </p:nvPicPr>
        <p:blipFill>
          <a:blip r:embed="rId13" cstate="print"/>
          <a:stretch>
            <a:fillRect/>
          </a:stretch>
        </p:blipFill>
        <p:spPr>
          <a:xfrm>
            <a:off x="1247860" y="10097618"/>
            <a:ext cx="80468" cy="80468"/>
          </a:xfrm>
          <a:prstGeom prst="rect">
            <a:avLst/>
          </a:prstGeom>
        </p:spPr>
      </p:pic>
      <p:pic>
        <p:nvPicPr>
          <p:cNvPr id="499" name="object 499"/>
          <p:cNvPicPr/>
          <p:nvPr/>
        </p:nvPicPr>
        <p:blipFill>
          <a:blip r:embed="rId10" cstate="print"/>
          <a:stretch>
            <a:fillRect/>
          </a:stretch>
        </p:blipFill>
        <p:spPr>
          <a:xfrm>
            <a:off x="1408551" y="9454853"/>
            <a:ext cx="80468" cy="80468"/>
          </a:xfrm>
          <a:prstGeom prst="rect">
            <a:avLst/>
          </a:prstGeom>
        </p:spPr>
      </p:pic>
      <p:pic>
        <p:nvPicPr>
          <p:cNvPr id="500" name="object 500"/>
          <p:cNvPicPr/>
          <p:nvPr/>
        </p:nvPicPr>
        <p:blipFill>
          <a:blip r:embed="rId11" cstate="print"/>
          <a:stretch>
            <a:fillRect/>
          </a:stretch>
        </p:blipFill>
        <p:spPr>
          <a:xfrm>
            <a:off x="1408551" y="9615422"/>
            <a:ext cx="80468" cy="80468"/>
          </a:xfrm>
          <a:prstGeom prst="rect">
            <a:avLst/>
          </a:prstGeom>
        </p:spPr>
      </p:pic>
      <p:pic>
        <p:nvPicPr>
          <p:cNvPr id="501" name="object 501"/>
          <p:cNvPicPr/>
          <p:nvPr/>
        </p:nvPicPr>
        <p:blipFill>
          <a:blip r:embed="rId10" cstate="print"/>
          <a:stretch>
            <a:fillRect/>
          </a:stretch>
        </p:blipFill>
        <p:spPr>
          <a:xfrm>
            <a:off x="1408551" y="9776113"/>
            <a:ext cx="80468" cy="80468"/>
          </a:xfrm>
          <a:prstGeom prst="rect">
            <a:avLst/>
          </a:prstGeom>
        </p:spPr>
      </p:pic>
      <p:pic>
        <p:nvPicPr>
          <p:cNvPr id="502" name="object 502"/>
          <p:cNvPicPr/>
          <p:nvPr/>
        </p:nvPicPr>
        <p:blipFill>
          <a:blip r:embed="rId10" cstate="print"/>
          <a:stretch>
            <a:fillRect/>
          </a:stretch>
        </p:blipFill>
        <p:spPr>
          <a:xfrm>
            <a:off x="1408551" y="9936804"/>
            <a:ext cx="80468" cy="80468"/>
          </a:xfrm>
          <a:prstGeom prst="rect">
            <a:avLst/>
          </a:prstGeom>
        </p:spPr>
      </p:pic>
      <p:pic>
        <p:nvPicPr>
          <p:cNvPr id="503" name="object 503"/>
          <p:cNvPicPr/>
          <p:nvPr/>
        </p:nvPicPr>
        <p:blipFill>
          <a:blip r:embed="rId11" cstate="print"/>
          <a:stretch>
            <a:fillRect/>
          </a:stretch>
        </p:blipFill>
        <p:spPr>
          <a:xfrm>
            <a:off x="1408551" y="10097618"/>
            <a:ext cx="80468" cy="80468"/>
          </a:xfrm>
          <a:prstGeom prst="rect">
            <a:avLst/>
          </a:prstGeom>
        </p:spPr>
      </p:pic>
      <p:pic>
        <p:nvPicPr>
          <p:cNvPr id="504" name="object 504"/>
          <p:cNvPicPr/>
          <p:nvPr/>
        </p:nvPicPr>
        <p:blipFill>
          <a:blip r:embed="rId10" cstate="print"/>
          <a:stretch>
            <a:fillRect/>
          </a:stretch>
        </p:blipFill>
        <p:spPr>
          <a:xfrm>
            <a:off x="1569242" y="9454730"/>
            <a:ext cx="80469" cy="80468"/>
          </a:xfrm>
          <a:prstGeom prst="rect">
            <a:avLst/>
          </a:prstGeom>
        </p:spPr>
      </p:pic>
      <p:pic>
        <p:nvPicPr>
          <p:cNvPr id="505" name="object 505"/>
          <p:cNvPicPr/>
          <p:nvPr/>
        </p:nvPicPr>
        <p:blipFill>
          <a:blip r:embed="rId11" cstate="print"/>
          <a:stretch>
            <a:fillRect/>
          </a:stretch>
        </p:blipFill>
        <p:spPr>
          <a:xfrm>
            <a:off x="1569242" y="9615422"/>
            <a:ext cx="80469" cy="80468"/>
          </a:xfrm>
          <a:prstGeom prst="rect">
            <a:avLst/>
          </a:prstGeom>
        </p:spPr>
      </p:pic>
      <p:pic>
        <p:nvPicPr>
          <p:cNvPr id="506" name="object 506"/>
          <p:cNvPicPr/>
          <p:nvPr/>
        </p:nvPicPr>
        <p:blipFill>
          <a:blip r:embed="rId10" cstate="print"/>
          <a:stretch>
            <a:fillRect/>
          </a:stretch>
        </p:blipFill>
        <p:spPr>
          <a:xfrm>
            <a:off x="1569242" y="9776113"/>
            <a:ext cx="80469" cy="80468"/>
          </a:xfrm>
          <a:prstGeom prst="rect">
            <a:avLst/>
          </a:prstGeom>
        </p:spPr>
      </p:pic>
      <p:pic>
        <p:nvPicPr>
          <p:cNvPr id="507" name="object 507"/>
          <p:cNvPicPr/>
          <p:nvPr/>
        </p:nvPicPr>
        <p:blipFill>
          <a:blip r:embed="rId10" cstate="print"/>
          <a:stretch>
            <a:fillRect/>
          </a:stretch>
        </p:blipFill>
        <p:spPr>
          <a:xfrm>
            <a:off x="1569242" y="9936804"/>
            <a:ext cx="80469" cy="80468"/>
          </a:xfrm>
          <a:prstGeom prst="rect">
            <a:avLst/>
          </a:prstGeom>
        </p:spPr>
      </p:pic>
      <p:pic>
        <p:nvPicPr>
          <p:cNvPr id="508" name="object 508"/>
          <p:cNvPicPr/>
          <p:nvPr/>
        </p:nvPicPr>
        <p:blipFill>
          <a:blip r:embed="rId11" cstate="print"/>
          <a:stretch>
            <a:fillRect/>
          </a:stretch>
        </p:blipFill>
        <p:spPr>
          <a:xfrm>
            <a:off x="1569242" y="10097618"/>
            <a:ext cx="80469" cy="80468"/>
          </a:xfrm>
          <a:prstGeom prst="rect">
            <a:avLst/>
          </a:prstGeom>
        </p:spPr>
      </p:pic>
      <p:pic>
        <p:nvPicPr>
          <p:cNvPr id="509" name="object 509"/>
          <p:cNvPicPr/>
          <p:nvPr/>
        </p:nvPicPr>
        <p:blipFill>
          <a:blip r:embed="rId12" cstate="print"/>
          <a:stretch>
            <a:fillRect/>
          </a:stretch>
        </p:blipFill>
        <p:spPr>
          <a:xfrm>
            <a:off x="1730056" y="9454730"/>
            <a:ext cx="80468" cy="80468"/>
          </a:xfrm>
          <a:prstGeom prst="rect">
            <a:avLst/>
          </a:prstGeom>
        </p:spPr>
      </p:pic>
      <p:pic>
        <p:nvPicPr>
          <p:cNvPr id="510" name="object 510"/>
          <p:cNvPicPr/>
          <p:nvPr/>
        </p:nvPicPr>
        <p:blipFill>
          <a:blip r:embed="rId13" cstate="print"/>
          <a:stretch>
            <a:fillRect/>
          </a:stretch>
        </p:blipFill>
        <p:spPr>
          <a:xfrm>
            <a:off x="1730056" y="9615422"/>
            <a:ext cx="80468" cy="80468"/>
          </a:xfrm>
          <a:prstGeom prst="rect">
            <a:avLst/>
          </a:prstGeom>
        </p:spPr>
      </p:pic>
      <p:pic>
        <p:nvPicPr>
          <p:cNvPr id="511" name="object 511"/>
          <p:cNvPicPr/>
          <p:nvPr/>
        </p:nvPicPr>
        <p:blipFill>
          <a:blip r:embed="rId12" cstate="print"/>
          <a:stretch>
            <a:fillRect/>
          </a:stretch>
        </p:blipFill>
        <p:spPr>
          <a:xfrm>
            <a:off x="1730056" y="9776113"/>
            <a:ext cx="80468" cy="80468"/>
          </a:xfrm>
          <a:prstGeom prst="rect">
            <a:avLst/>
          </a:prstGeom>
        </p:spPr>
      </p:pic>
      <p:pic>
        <p:nvPicPr>
          <p:cNvPr id="512" name="object 512"/>
          <p:cNvPicPr/>
          <p:nvPr/>
        </p:nvPicPr>
        <p:blipFill>
          <a:blip r:embed="rId12" cstate="print"/>
          <a:stretch>
            <a:fillRect/>
          </a:stretch>
        </p:blipFill>
        <p:spPr>
          <a:xfrm>
            <a:off x="1730056" y="9936804"/>
            <a:ext cx="80468" cy="80468"/>
          </a:xfrm>
          <a:prstGeom prst="rect">
            <a:avLst/>
          </a:prstGeom>
        </p:spPr>
      </p:pic>
      <p:pic>
        <p:nvPicPr>
          <p:cNvPr id="513" name="object 513"/>
          <p:cNvPicPr/>
          <p:nvPr/>
        </p:nvPicPr>
        <p:blipFill>
          <a:blip r:embed="rId13" cstate="print"/>
          <a:stretch>
            <a:fillRect/>
          </a:stretch>
        </p:blipFill>
        <p:spPr>
          <a:xfrm>
            <a:off x="1730056" y="10097618"/>
            <a:ext cx="80468" cy="80468"/>
          </a:xfrm>
          <a:prstGeom prst="rect">
            <a:avLst/>
          </a:prstGeom>
        </p:spPr>
      </p:pic>
      <p:pic>
        <p:nvPicPr>
          <p:cNvPr id="514" name="object 514"/>
          <p:cNvPicPr/>
          <p:nvPr/>
        </p:nvPicPr>
        <p:blipFill>
          <a:blip r:embed="rId10" cstate="print"/>
          <a:stretch>
            <a:fillRect/>
          </a:stretch>
        </p:blipFill>
        <p:spPr>
          <a:xfrm>
            <a:off x="1890747" y="9454730"/>
            <a:ext cx="80469" cy="80468"/>
          </a:xfrm>
          <a:prstGeom prst="rect">
            <a:avLst/>
          </a:prstGeom>
        </p:spPr>
      </p:pic>
      <p:pic>
        <p:nvPicPr>
          <p:cNvPr id="515" name="object 515"/>
          <p:cNvPicPr/>
          <p:nvPr/>
        </p:nvPicPr>
        <p:blipFill>
          <a:blip r:embed="rId11" cstate="print"/>
          <a:stretch>
            <a:fillRect/>
          </a:stretch>
        </p:blipFill>
        <p:spPr>
          <a:xfrm>
            <a:off x="1890747" y="9615422"/>
            <a:ext cx="80469" cy="80468"/>
          </a:xfrm>
          <a:prstGeom prst="rect">
            <a:avLst/>
          </a:prstGeom>
        </p:spPr>
      </p:pic>
      <p:pic>
        <p:nvPicPr>
          <p:cNvPr id="516" name="object 516"/>
          <p:cNvPicPr/>
          <p:nvPr/>
        </p:nvPicPr>
        <p:blipFill>
          <a:blip r:embed="rId10" cstate="print"/>
          <a:stretch>
            <a:fillRect/>
          </a:stretch>
        </p:blipFill>
        <p:spPr>
          <a:xfrm>
            <a:off x="1890747" y="9776113"/>
            <a:ext cx="80469" cy="80468"/>
          </a:xfrm>
          <a:prstGeom prst="rect">
            <a:avLst/>
          </a:prstGeom>
        </p:spPr>
      </p:pic>
      <p:pic>
        <p:nvPicPr>
          <p:cNvPr id="517" name="object 517"/>
          <p:cNvPicPr/>
          <p:nvPr/>
        </p:nvPicPr>
        <p:blipFill>
          <a:blip r:embed="rId10" cstate="print"/>
          <a:stretch>
            <a:fillRect/>
          </a:stretch>
        </p:blipFill>
        <p:spPr>
          <a:xfrm>
            <a:off x="1890747" y="9936804"/>
            <a:ext cx="80469" cy="80468"/>
          </a:xfrm>
          <a:prstGeom prst="rect">
            <a:avLst/>
          </a:prstGeom>
        </p:spPr>
      </p:pic>
      <p:pic>
        <p:nvPicPr>
          <p:cNvPr id="518" name="object 518"/>
          <p:cNvPicPr/>
          <p:nvPr/>
        </p:nvPicPr>
        <p:blipFill>
          <a:blip r:embed="rId11" cstate="print"/>
          <a:stretch>
            <a:fillRect/>
          </a:stretch>
        </p:blipFill>
        <p:spPr>
          <a:xfrm>
            <a:off x="1890748" y="10097618"/>
            <a:ext cx="80468" cy="80468"/>
          </a:xfrm>
          <a:prstGeom prst="rect">
            <a:avLst/>
          </a:prstGeom>
        </p:spPr>
      </p:pic>
      <p:pic>
        <p:nvPicPr>
          <p:cNvPr id="519" name="object 519"/>
          <p:cNvPicPr/>
          <p:nvPr/>
        </p:nvPicPr>
        <p:blipFill>
          <a:blip r:embed="rId10" cstate="print"/>
          <a:stretch>
            <a:fillRect/>
          </a:stretch>
        </p:blipFill>
        <p:spPr>
          <a:xfrm>
            <a:off x="2033967" y="9454731"/>
            <a:ext cx="80468" cy="80468"/>
          </a:xfrm>
          <a:prstGeom prst="rect">
            <a:avLst/>
          </a:prstGeom>
        </p:spPr>
      </p:pic>
      <p:pic>
        <p:nvPicPr>
          <p:cNvPr id="520" name="object 520"/>
          <p:cNvPicPr/>
          <p:nvPr/>
        </p:nvPicPr>
        <p:blipFill>
          <a:blip r:embed="rId11" cstate="print"/>
          <a:stretch>
            <a:fillRect/>
          </a:stretch>
        </p:blipFill>
        <p:spPr>
          <a:xfrm>
            <a:off x="2033967" y="9615422"/>
            <a:ext cx="80468" cy="80468"/>
          </a:xfrm>
          <a:prstGeom prst="rect">
            <a:avLst/>
          </a:prstGeom>
        </p:spPr>
      </p:pic>
      <p:pic>
        <p:nvPicPr>
          <p:cNvPr id="521" name="object 521"/>
          <p:cNvPicPr/>
          <p:nvPr/>
        </p:nvPicPr>
        <p:blipFill>
          <a:blip r:embed="rId10" cstate="print"/>
          <a:stretch>
            <a:fillRect/>
          </a:stretch>
        </p:blipFill>
        <p:spPr>
          <a:xfrm>
            <a:off x="2033967" y="9776113"/>
            <a:ext cx="80468" cy="80468"/>
          </a:xfrm>
          <a:prstGeom prst="rect">
            <a:avLst/>
          </a:prstGeom>
        </p:spPr>
      </p:pic>
      <p:pic>
        <p:nvPicPr>
          <p:cNvPr id="522" name="object 522"/>
          <p:cNvPicPr/>
          <p:nvPr/>
        </p:nvPicPr>
        <p:blipFill>
          <a:blip r:embed="rId10" cstate="print"/>
          <a:stretch>
            <a:fillRect/>
          </a:stretch>
        </p:blipFill>
        <p:spPr>
          <a:xfrm>
            <a:off x="2033967" y="9936804"/>
            <a:ext cx="80468" cy="80468"/>
          </a:xfrm>
          <a:prstGeom prst="rect">
            <a:avLst/>
          </a:prstGeom>
        </p:spPr>
      </p:pic>
      <p:pic>
        <p:nvPicPr>
          <p:cNvPr id="523" name="object 523"/>
          <p:cNvPicPr/>
          <p:nvPr/>
        </p:nvPicPr>
        <p:blipFill>
          <a:blip r:embed="rId11" cstate="print"/>
          <a:stretch>
            <a:fillRect/>
          </a:stretch>
        </p:blipFill>
        <p:spPr>
          <a:xfrm>
            <a:off x="2033967" y="10097618"/>
            <a:ext cx="80468" cy="80468"/>
          </a:xfrm>
          <a:prstGeom prst="rect">
            <a:avLst/>
          </a:prstGeom>
        </p:spPr>
      </p:pic>
      <p:pic>
        <p:nvPicPr>
          <p:cNvPr id="524" name="object 524"/>
          <p:cNvPicPr/>
          <p:nvPr/>
        </p:nvPicPr>
        <p:blipFill>
          <a:blip r:embed="rId10" cstate="print"/>
          <a:stretch>
            <a:fillRect/>
          </a:stretch>
        </p:blipFill>
        <p:spPr>
          <a:xfrm>
            <a:off x="2194781" y="9454731"/>
            <a:ext cx="80468" cy="80468"/>
          </a:xfrm>
          <a:prstGeom prst="rect">
            <a:avLst/>
          </a:prstGeom>
        </p:spPr>
      </p:pic>
      <p:pic>
        <p:nvPicPr>
          <p:cNvPr id="525" name="object 525"/>
          <p:cNvPicPr/>
          <p:nvPr/>
        </p:nvPicPr>
        <p:blipFill>
          <a:blip r:embed="rId11" cstate="print"/>
          <a:stretch>
            <a:fillRect/>
          </a:stretch>
        </p:blipFill>
        <p:spPr>
          <a:xfrm>
            <a:off x="2194781" y="9615422"/>
            <a:ext cx="80468" cy="80468"/>
          </a:xfrm>
          <a:prstGeom prst="rect">
            <a:avLst/>
          </a:prstGeom>
        </p:spPr>
      </p:pic>
      <p:pic>
        <p:nvPicPr>
          <p:cNvPr id="526" name="object 526"/>
          <p:cNvPicPr/>
          <p:nvPr/>
        </p:nvPicPr>
        <p:blipFill>
          <a:blip r:embed="rId10" cstate="print"/>
          <a:stretch>
            <a:fillRect/>
          </a:stretch>
        </p:blipFill>
        <p:spPr>
          <a:xfrm>
            <a:off x="2194781" y="9776113"/>
            <a:ext cx="80468" cy="80468"/>
          </a:xfrm>
          <a:prstGeom prst="rect">
            <a:avLst/>
          </a:prstGeom>
        </p:spPr>
      </p:pic>
      <p:pic>
        <p:nvPicPr>
          <p:cNvPr id="527" name="object 527"/>
          <p:cNvPicPr/>
          <p:nvPr/>
        </p:nvPicPr>
        <p:blipFill>
          <a:blip r:embed="rId10" cstate="print"/>
          <a:stretch>
            <a:fillRect/>
          </a:stretch>
        </p:blipFill>
        <p:spPr>
          <a:xfrm>
            <a:off x="2194781" y="9936804"/>
            <a:ext cx="80468" cy="80468"/>
          </a:xfrm>
          <a:prstGeom prst="rect">
            <a:avLst/>
          </a:prstGeom>
        </p:spPr>
      </p:pic>
      <p:pic>
        <p:nvPicPr>
          <p:cNvPr id="528" name="object 528"/>
          <p:cNvPicPr/>
          <p:nvPr/>
        </p:nvPicPr>
        <p:blipFill>
          <a:blip r:embed="rId11" cstate="print"/>
          <a:stretch>
            <a:fillRect/>
          </a:stretch>
        </p:blipFill>
        <p:spPr>
          <a:xfrm>
            <a:off x="2194781" y="10097618"/>
            <a:ext cx="80468" cy="80468"/>
          </a:xfrm>
          <a:prstGeom prst="rect">
            <a:avLst/>
          </a:prstGeom>
        </p:spPr>
      </p:pic>
      <p:pic>
        <p:nvPicPr>
          <p:cNvPr id="529" name="object 529"/>
          <p:cNvPicPr/>
          <p:nvPr/>
        </p:nvPicPr>
        <p:blipFill>
          <a:blip r:embed="rId31" cstate="print"/>
          <a:stretch>
            <a:fillRect/>
          </a:stretch>
        </p:blipFill>
        <p:spPr>
          <a:xfrm>
            <a:off x="2355472" y="9454730"/>
            <a:ext cx="80468" cy="80468"/>
          </a:xfrm>
          <a:prstGeom prst="rect">
            <a:avLst/>
          </a:prstGeom>
        </p:spPr>
      </p:pic>
      <p:pic>
        <p:nvPicPr>
          <p:cNvPr id="530" name="object 530"/>
          <p:cNvPicPr/>
          <p:nvPr/>
        </p:nvPicPr>
        <p:blipFill>
          <a:blip r:embed="rId30" cstate="print"/>
          <a:stretch>
            <a:fillRect/>
          </a:stretch>
        </p:blipFill>
        <p:spPr>
          <a:xfrm>
            <a:off x="2355472" y="9615422"/>
            <a:ext cx="80468" cy="80468"/>
          </a:xfrm>
          <a:prstGeom prst="rect">
            <a:avLst/>
          </a:prstGeom>
        </p:spPr>
      </p:pic>
      <p:pic>
        <p:nvPicPr>
          <p:cNvPr id="531" name="object 531"/>
          <p:cNvPicPr/>
          <p:nvPr/>
        </p:nvPicPr>
        <p:blipFill>
          <a:blip r:embed="rId31" cstate="print"/>
          <a:stretch>
            <a:fillRect/>
          </a:stretch>
        </p:blipFill>
        <p:spPr>
          <a:xfrm>
            <a:off x="2355472" y="9776113"/>
            <a:ext cx="80468" cy="80468"/>
          </a:xfrm>
          <a:prstGeom prst="rect">
            <a:avLst/>
          </a:prstGeom>
        </p:spPr>
      </p:pic>
      <p:pic>
        <p:nvPicPr>
          <p:cNvPr id="532" name="object 532"/>
          <p:cNvPicPr/>
          <p:nvPr/>
        </p:nvPicPr>
        <p:blipFill>
          <a:blip r:embed="rId31" cstate="print"/>
          <a:stretch>
            <a:fillRect/>
          </a:stretch>
        </p:blipFill>
        <p:spPr>
          <a:xfrm>
            <a:off x="2355472" y="9936804"/>
            <a:ext cx="80468" cy="80468"/>
          </a:xfrm>
          <a:prstGeom prst="rect">
            <a:avLst/>
          </a:prstGeom>
        </p:spPr>
      </p:pic>
      <p:pic>
        <p:nvPicPr>
          <p:cNvPr id="533" name="object 533"/>
          <p:cNvPicPr/>
          <p:nvPr/>
        </p:nvPicPr>
        <p:blipFill>
          <a:blip r:embed="rId8" cstate="print"/>
          <a:stretch>
            <a:fillRect/>
          </a:stretch>
        </p:blipFill>
        <p:spPr>
          <a:xfrm>
            <a:off x="2355472" y="10097618"/>
            <a:ext cx="80468" cy="80468"/>
          </a:xfrm>
          <a:prstGeom prst="rect">
            <a:avLst/>
          </a:prstGeom>
        </p:spPr>
      </p:pic>
      <p:pic>
        <p:nvPicPr>
          <p:cNvPr id="534" name="object 534"/>
          <p:cNvPicPr/>
          <p:nvPr/>
        </p:nvPicPr>
        <p:blipFill>
          <a:blip r:embed="rId64" cstate="print"/>
          <a:stretch>
            <a:fillRect/>
          </a:stretch>
        </p:blipFill>
        <p:spPr>
          <a:xfrm>
            <a:off x="2516286" y="9462975"/>
            <a:ext cx="33713" cy="71486"/>
          </a:xfrm>
          <a:prstGeom prst="rect">
            <a:avLst/>
          </a:prstGeom>
        </p:spPr>
      </p:pic>
      <p:pic>
        <p:nvPicPr>
          <p:cNvPr id="535" name="object 535"/>
          <p:cNvPicPr/>
          <p:nvPr/>
        </p:nvPicPr>
        <p:blipFill>
          <a:blip r:embed="rId65" cstate="print"/>
          <a:stretch>
            <a:fillRect/>
          </a:stretch>
        </p:blipFill>
        <p:spPr>
          <a:xfrm>
            <a:off x="2516164" y="9615422"/>
            <a:ext cx="65088" cy="80468"/>
          </a:xfrm>
          <a:prstGeom prst="rect">
            <a:avLst/>
          </a:prstGeom>
        </p:spPr>
      </p:pic>
      <p:pic>
        <p:nvPicPr>
          <p:cNvPr id="536" name="object 536"/>
          <p:cNvPicPr/>
          <p:nvPr/>
        </p:nvPicPr>
        <p:blipFill>
          <a:blip r:embed="rId66" cstate="print"/>
          <a:stretch>
            <a:fillRect/>
          </a:stretch>
        </p:blipFill>
        <p:spPr>
          <a:xfrm>
            <a:off x="2516163" y="9776113"/>
            <a:ext cx="77071" cy="80468"/>
          </a:xfrm>
          <a:prstGeom prst="rect">
            <a:avLst/>
          </a:prstGeom>
        </p:spPr>
      </p:pic>
      <p:pic>
        <p:nvPicPr>
          <p:cNvPr id="537" name="object 537"/>
          <p:cNvPicPr/>
          <p:nvPr/>
        </p:nvPicPr>
        <p:blipFill>
          <a:blip r:embed="rId66" cstate="print"/>
          <a:stretch>
            <a:fillRect/>
          </a:stretch>
        </p:blipFill>
        <p:spPr>
          <a:xfrm>
            <a:off x="2516163" y="9936804"/>
            <a:ext cx="77071" cy="80468"/>
          </a:xfrm>
          <a:prstGeom prst="rect">
            <a:avLst/>
          </a:prstGeom>
        </p:spPr>
      </p:pic>
      <p:pic>
        <p:nvPicPr>
          <p:cNvPr id="538" name="object 538"/>
          <p:cNvPicPr/>
          <p:nvPr/>
        </p:nvPicPr>
        <p:blipFill>
          <a:blip r:embed="rId67" cstate="print"/>
          <a:stretch>
            <a:fillRect/>
          </a:stretch>
        </p:blipFill>
        <p:spPr>
          <a:xfrm>
            <a:off x="2516163" y="10097618"/>
            <a:ext cx="77071" cy="80468"/>
          </a:xfrm>
          <a:prstGeom prst="rect">
            <a:avLst/>
          </a:prstGeom>
        </p:spPr>
      </p:pic>
      <p:pic>
        <p:nvPicPr>
          <p:cNvPr id="539" name="object 539"/>
          <p:cNvPicPr/>
          <p:nvPr/>
        </p:nvPicPr>
        <p:blipFill>
          <a:blip r:embed="rId68" cstate="print"/>
          <a:stretch>
            <a:fillRect/>
          </a:stretch>
        </p:blipFill>
        <p:spPr>
          <a:xfrm>
            <a:off x="789439" y="10258186"/>
            <a:ext cx="54382" cy="28813"/>
          </a:xfrm>
          <a:prstGeom prst="rect">
            <a:avLst/>
          </a:prstGeom>
        </p:spPr>
      </p:pic>
      <p:pic>
        <p:nvPicPr>
          <p:cNvPr id="540" name="object 540"/>
          <p:cNvPicPr/>
          <p:nvPr/>
        </p:nvPicPr>
        <p:blipFill>
          <a:blip r:embed="rId69" cstate="print"/>
          <a:stretch>
            <a:fillRect/>
          </a:stretch>
        </p:blipFill>
        <p:spPr>
          <a:xfrm>
            <a:off x="928665" y="10258186"/>
            <a:ext cx="75847" cy="28813"/>
          </a:xfrm>
          <a:prstGeom prst="rect">
            <a:avLst/>
          </a:prstGeom>
        </p:spPr>
      </p:pic>
      <p:pic>
        <p:nvPicPr>
          <p:cNvPr id="541" name="object 541"/>
          <p:cNvPicPr/>
          <p:nvPr/>
        </p:nvPicPr>
        <p:blipFill>
          <a:blip r:embed="rId69" cstate="print"/>
          <a:stretch>
            <a:fillRect/>
          </a:stretch>
        </p:blipFill>
        <p:spPr>
          <a:xfrm>
            <a:off x="1089356" y="10258186"/>
            <a:ext cx="75860" cy="28813"/>
          </a:xfrm>
          <a:prstGeom prst="rect">
            <a:avLst/>
          </a:prstGeom>
        </p:spPr>
      </p:pic>
      <p:pic>
        <p:nvPicPr>
          <p:cNvPr id="542" name="object 542"/>
          <p:cNvPicPr/>
          <p:nvPr/>
        </p:nvPicPr>
        <p:blipFill>
          <a:blip r:embed="rId70" cstate="print"/>
          <a:stretch>
            <a:fillRect/>
          </a:stretch>
        </p:blipFill>
        <p:spPr>
          <a:xfrm>
            <a:off x="1410886" y="10258309"/>
            <a:ext cx="75797" cy="28689"/>
          </a:xfrm>
          <a:prstGeom prst="rect">
            <a:avLst/>
          </a:prstGeom>
        </p:spPr>
      </p:pic>
      <p:pic>
        <p:nvPicPr>
          <p:cNvPr id="543" name="object 543"/>
          <p:cNvPicPr/>
          <p:nvPr/>
        </p:nvPicPr>
        <p:blipFill>
          <a:blip r:embed="rId71" cstate="print"/>
          <a:stretch>
            <a:fillRect/>
          </a:stretch>
        </p:blipFill>
        <p:spPr>
          <a:xfrm>
            <a:off x="1250195" y="10258309"/>
            <a:ext cx="75797" cy="28689"/>
          </a:xfrm>
          <a:prstGeom prst="rect">
            <a:avLst/>
          </a:prstGeom>
        </p:spPr>
      </p:pic>
      <p:pic>
        <p:nvPicPr>
          <p:cNvPr id="544" name="object 544"/>
          <p:cNvPicPr/>
          <p:nvPr/>
        </p:nvPicPr>
        <p:blipFill>
          <a:blip r:embed="rId72" cstate="print"/>
          <a:stretch>
            <a:fillRect/>
          </a:stretch>
        </p:blipFill>
        <p:spPr>
          <a:xfrm>
            <a:off x="1570657" y="10258186"/>
            <a:ext cx="77636" cy="28813"/>
          </a:xfrm>
          <a:prstGeom prst="rect">
            <a:avLst/>
          </a:prstGeom>
        </p:spPr>
      </p:pic>
      <p:pic>
        <p:nvPicPr>
          <p:cNvPr id="545" name="object 545"/>
          <p:cNvPicPr/>
          <p:nvPr/>
        </p:nvPicPr>
        <p:blipFill>
          <a:blip r:embed="rId72" cstate="print"/>
          <a:stretch>
            <a:fillRect/>
          </a:stretch>
        </p:blipFill>
        <p:spPr>
          <a:xfrm>
            <a:off x="1731472" y="10258186"/>
            <a:ext cx="77636" cy="28813"/>
          </a:xfrm>
          <a:prstGeom prst="rect">
            <a:avLst/>
          </a:prstGeom>
        </p:spPr>
      </p:pic>
      <p:pic>
        <p:nvPicPr>
          <p:cNvPr id="546" name="object 546"/>
          <p:cNvPicPr/>
          <p:nvPr/>
        </p:nvPicPr>
        <p:blipFill>
          <a:blip r:embed="rId73" cstate="print"/>
          <a:stretch>
            <a:fillRect/>
          </a:stretch>
        </p:blipFill>
        <p:spPr>
          <a:xfrm>
            <a:off x="1892162" y="10258186"/>
            <a:ext cx="77637" cy="28813"/>
          </a:xfrm>
          <a:prstGeom prst="rect">
            <a:avLst/>
          </a:prstGeom>
        </p:spPr>
      </p:pic>
      <p:pic>
        <p:nvPicPr>
          <p:cNvPr id="547" name="object 547"/>
          <p:cNvPicPr/>
          <p:nvPr/>
        </p:nvPicPr>
        <p:blipFill>
          <a:blip r:embed="rId74" cstate="print"/>
          <a:stretch>
            <a:fillRect/>
          </a:stretch>
        </p:blipFill>
        <p:spPr>
          <a:xfrm>
            <a:off x="2036277" y="10258186"/>
            <a:ext cx="75860" cy="28813"/>
          </a:xfrm>
          <a:prstGeom prst="rect">
            <a:avLst/>
          </a:prstGeom>
        </p:spPr>
      </p:pic>
      <p:pic>
        <p:nvPicPr>
          <p:cNvPr id="548" name="object 548"/>
          <p:cNvPicPr/>
          <p:nvPr/>
        </p:nvPicPr>
        <p:blipFill>
          <a:blip r:embed="rId72" cstate="print"/>
          <a:stretch>
            <a:fillRect/>
          </a:stretch>
        </p:blipFill>
        <p:spPr>
          <a:xfrm>
            <a:off x="2356887" y="10258186"/>
            <a:ext cx="77636" cy="28813"/>
          </a:xfrm>
          <a:prstGeom prst="rect">
            <a:avLst/>
          </a:prstGeom>
        </p:spPr>
      </p:pic>
      <p:pic>
        <p:nvPicPr>
          <p:cNvPr id="549" name="object 549"/>
          <p:cNvPicPr/>
          <p:nvPr/>
        </p:nvPicPr>
        <p:blipFill>
          <a:blip r:embed="rId69" cstate="print"/>
          <a:stretch>
            <a:fillRect/>
          </a:stretch>
        </p:blipFill>
        <p:spPr>
          <a:xfrm>
            <a:off x="2197091" y="10258186"/>
            <a:ext cx="75847" cy="28813"/>
          </a:xfrm>
          <a:prstGeom prst="rect">
            <a:avLst/>
          </a:prstGeom>
        </p:spPr>
      </p:pic>
      <p:pic>
        <p:nvPicPr>
          <p:cNvPr id="550" name="object 550"/>
          <p:cNvPicPr/>
          <p:nvPr/>
        </p:nvPicPr>
        <p:blipFill>
          <a:blip r:embed="rId75" cstate="print"/>
          <a:stretch>
            <a:fillRect/>
          </a:stretch>
        </p:blipFill>
        <p:spPr>
          <a:xfrm>
            <a:off x="2517578" y="10258186"/>
            <a:ext cx="75656" cy="28813"/>
          </a:xfrm>
          <a:prstGeom prst="rect">
            <a:avLst/>
          </a:prstGeom>
        </p:spPr>
      </p:pic>
      <p:sp>
        <p:nvSpPr>
          <p:cNvPr id="551" name="object 551"/>
          <p:cNvSpPr txBox="1"/>
          <p:nvPr/>
        </p:nvSpPr>
        <p:spPr>
          <a:xfrm>
            <a:off x="666361" y="1271609"/>
            <a:ext cx="15931147" cy="8235075"/>
          </a:xfrm>
          <a:prstGeom prst="rect">
            <a:avLst/>
          </a:prstGeom>
        </p:spPr>
        <p:txBody>
          <a:bodyPr vert="horz" wrap="square" lIns="0" tIns="12065" rIns="0" bIns="0" rtlCol="0">
            <a:spAutoFit/>
          </a:bodyPr>
          <a:lstStyle/>
          <a:p>
            <a:r>
              <a:rPr lang="en-US" sz="2800" dirty="0">
                <a:solidFill>
                  <a:schemeClr val="bg1"/>
                </a:solidFill>
              </a:rPr>
              <a:t>Apple Inc., a global leader in technology, consistently ranks among the most valuable companies in the world. Its innovative products, services, and robust business model have driven remarkable financial performance over the years. This section provides an overview of the company’s financial highlights between 2021 and 2023, focusing on its liquidity and operational efficiency.</a:t>
            </a:r>
          </a:p>
          <a:p>
            <a:endParaRPr lang="en-US" sz="2800" dirty="0">
              <a:solidFill>
                <a:schemeClr val="bg1"/>
              </a:solidFill>
            </a:endParaRPr>
          </a:p>
          <a:p>
            <a:pPr marL="457200" indent="-457200">
              <a:buFont typeface="Wingdings" panose="05000000000000000000" pitchFamily="2" charset="2"/>
              <a:buChar char="q"/>
            </a:pPr>
            <a:r>
              <a:rPr lang="en-US" sz="2800" b="1" dirty="0">
                <a:solidFill>
                  <a:schemeClr val="bg1"/>
                </a:solidFill>
              </a:rPr>
              <a:t>Key Financial Metrics </a:t>
            </a:r>
          </a:p>
          <a:p>
            <a:pPr marL="342900" indent="-342900">
              <a:buAutoNum type="arabicPeriod"/>
            </a:pPr>
            <a:r>
              <a:rPr lang="en-US" sz="2800" dirty="0">
                <a:solidFill>
                  <a:schemeClr val="bg1"/>
                </a:solidFill>
              </a:rPr>
              <a:t>Revenue Growth</a:t>
            </a:r>
          </a:p>
          <a:p>
            <a:pPr marL="342900" indent="-342900">
              <a:buAutoNum type="arabicPeriod"/>
            </a:pPr>
            <a:r>
              <a:rPr lang="en-US" sz="2800" dirty="0">
                <a:solidFill>
                  <a:schemeClr val="bg1"/>
                </a:solidFill>
              </a:rPr>
              <a:t>Profitability</a:t>
            </a:r>
          </a:p>
          <a:p>
            <a:pPr marL="342900" indent="-342900">
              <a:buAutoNum type="arabicPeriod"/>
            </a:pPr>
            <a:r>
              <a:rPr lang="en-US" sz="2800" dirty="0">
                <a:solidFill>
                  <a:schemeClr val="bg1"/>
                </a:solidFill>
              </a:rPr>
              <a:t>Liquidity Position</a:t>
            </a:r>
          </a:p>
          <a:p>
            <a:pPr marL="342900" indent="-342900">
              <a:buAutoNum type="arabicPeriod"/>
            </a:pPr>
            <a:r>
              <a:rPr lang="en-US" sz="2800" dirty="0">
                <a:solidFill>
                  <a:schemeClr val="bg1"/>
                </a:solidFill>
              </a:rPr>
              <a:t>Cash Flow</a:t>
            </a:r>
          </a:p>
          <a:p>
            <a:endParaRPr lang="en-US" sz="2800" dirty="0">
              <a:solidFill>
                <a:schemeClr val="bg1"/>
              </a:solidFill>
            </a:endParaRPr>
          </a:p>
          <a:p>
            <a:pPr marL="457200" indent="-457200">
              <a:buFont typeface="Wingdings" panose="05000000000000000000" pitchFamily="2" charset="2"/>
              <a:buChar char="q"/>
            </a:pPr>
            <a:r>
              <a:rPr lang="en-US" sz="2800" b="1" dirty="0">
                <a:solidFill>
                  <a:schemeClr val="bg1"/>
                </a:solidFill>
              </a:rPr>
              <a:t>Significance for Liquidity Analysis</a:t>
            </a:r>
          </a:p>
          <a:p>
            <a:r>
              <a:rPr lang="en-US" sz="2800" dirty="0">
                <a:solidFill>
                  <a:schemeClr val="bg1"/>
                </a:solidFill>
              </a:rPr>
              <a:t>Apple’s financial data from 2021 to 2023 highlights its ability to balance growth with stability. Analyzing the </a:t>
            </a:r>
            <a:r>
              <a:rPr lang="en-US" sz="2800" b="1" dirty="0">
                <a:solidFill>
                  <a:schemeClr val="bg1"/>
                </a:solidFill>
              </a:rPr>
              <a:t>Current Ratio</a:t>
            </a:r>
            <a:r>
              <a:rPr lang="en-US" sz="2800" dirty="0">
                <a:solidFill>
                  <a:schemeClr val="bg1"/>
                </a:solidFill>
              </a:rPr>
              <a:t> and </a:t>
            </a:r>
            <a:r>
              <a:rPr lang="en-US" sz="2800" b="1" dirty="0">
                <a:solidFill>
                  <a:schemeClr val="bg1"/>
                </a:solidFill>
              </a:rPr>
              <a:t>Quick Ratio</a:t>
            </a:r>
            <a:r>
              <a:rPr lang="en-US" sz="2800" dirty="0">
                <a:solidFill>
                  <a:schemeClr val="bg1"/>
                </a:solidFill>
              </a:rPr>
              <a:t> over these years offers valuable insights into how Apple has managed its short-term financial obligations while navigating a rapidly changing economic landscape.</a:t>
            </a:r>
          </a:p>
          <a:p>
            <a:r>
              <a:rPr lang="en-US" sz="2800" dirty="0">
                <a:solidFill>
                  <a:schemeClr val="bg1"/>
                </a:solidFill>
              </a:rPr>
              <a:t>Would you like me to include specific revenue or profitability figures for each year, or focus more on its liquidity trends?</a:t>
            </a:r>
          </a:p>
          <a:p>
            <a:endParaRPr lang="en-US" sz="2800" dirty="0">
              <a:solidFill>
                <a:schemeClr val="bg1"/>
              </a:solidFill>
            </a:endParaRPr>
          </a:p>
          <a:p>
            <a:pPr marL="12700" marR="5080">
              <a:lnSpc>
                <a:spcPct val="115100"/>
              </a:lnSpc>
              <a:spcBef>
                <a:spcPts val="95"/>
              </a:spcBef>
            </a:pPr>
            <a:endParaRPr lang="en-US" sz="2800" b="1" spc="55" dirty="0">
              <a:solidFill>
                <a:schemeClr val="bg1"/>
              </a:solidFill>
              <a:latin typeface="Trebuchet MS"/>
              <a:cs typeface="Trebuchet M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 y="0"/>
            <a:ext cx="18287999" cy="10287000"/>
            <a:chOff x="0" y="0"/>
            <a:chExt cx="18287999" cy="10287000"/>
          </a:xfrm>
        </p:grpSpPr>
        <p:pic>
          <p:nvPicPr>
            <p:cNvPr id="3" name="object 3"/>
            <p:cNvPicPr/>
            <p:nvPr/>
          </p:nvPicPr>
          <p:blipFill>
            <a:blip r:embed="rId2" cstate="print"/>
            <a:stretch>
              <a:fillRect/>
            </a:stretch>
          </p:blipFill>
          <p:spPr>
            <a:xfrm>
              <a:off x="0" y="0"/>
              <a:ext cx="18287999" cy="3857624"/>
            </a:xfrm>
            <a:prstGeom prst="rect">
              <a:avLst/>
            </a:prstGeom>
          </p:spPr>
        </p:pic>
        <p:sp>
          <p:nvSpPr>
            <p:cNvPr id="4" name="object 4"/>
            <p:cNvSpPr/>
            <p:nvPr/>
          </p:nvSpPr>
          <p:spPr>
            <a:xfrm>
              <a:off x="4496519" y="0"/>
              <a:ext cx="9658350" cy="10287000"/>
            </a:xfrm>
            <a:custGeom>
              <a:avLst/>
              <a:gdLst/>
              <a:ahLst/>
              <a:cxnLst/>
              <a:rect l="l" t="t" r="r" b="b"/>
              <a:pathLst>
                <a:path w="9658350" h="10287000">
                  <a:moveTo>
                    <a:pt x="0" y="0"/>
                  </a:moveTo>
                  <a:lnTo>
                    <a:pt x="9658348" y="0"/>
                  </a:lnTo>
                  <a:lnTo>
                    <a:pt x="9658348" y="10286998"/>
                  </a:lnTo>
                  <a:lnTo>
                    <a:pt x="0" y="10286998"/>
                  </a:lnTo>
                  <a:lnTo>
                    <a:pt x="0" y="0"/>
                  </a:lnTo>
                  <a:close/>
                </a:path>
              </a:pathLst>
            </a:custGeom>
            <a:solidFill>
              <a:srgbClr val="041C40">
                <a:alpha val="75000"/>
              </a:srgbClr>
            </a:solidFill>
          </p:spPr>
          <p:txBody>
            <a:bodyPr wrap="square" lIns="0" tIns="0" rIns="0" bIns="0" rtlCol="0"/>
            <a:lstStyle/>
            <a:p>
              <a:endParaRPr dirty="0"/>
            </a:p>
          </p:txBody>
        </p:sp>
      </p:grpSp>
      <p:grpSp>
        <p:nvGrpSpPr>
          <p:cNvPr id="7" name="object 7"/>
          <p:cNvGrpSpPr/>
          <p:nvPr/>
        </p:nvGrpSpPr>
        <p:grpSpPr>
          <a:xfrm>
            <a:off x="5021150" y="6561588"/>
            <a:ext cx="8735695" cy="2592705"/>
            <a:chOff x="5021150" y="6561588"/>
            <a:chExt cx="8735695" cy="2592705"/>
          </a:xfrm>
        </p:grpSpPr>
        <p:sp>
          <p:nvSpPr>
            <p:cNvPr id="8" name="object 8"/>
            <p:cNvSpPr/>
            <p:nvPr/>
          </p:nvSpPr>
          <p:spPr>
            <a:xfrm>
              <a:off x="5021150" y="6585401"/>
              <a:ext cx="8735695" cy="0"/>
            </a:xfrm>
            <a:custGeom>
              <a:avLst/>
              <a:gdLst/>
              <a:ahLst/>
              <a:cxnLst/>
              <a:rect l="l" t="t" r="r" b="b"/>
              <a:pathLst>
                <a:path w="8735694">
                  <a:moveTo>
                    <a:pt x="0" y="0"/>
                  </a:moveTo>
                  <a:lnTo>
                    <a:pt x="8735421" y="0"/>
                  </a:lnTo>
                </a:path>
              </a:pathLst>
            </a:custGeom>
            <a:ln w="47624">
              <a:solidFill>
                <a:srgbClr val="135CA0"/>
              </a:solidFill>
            </a:ln>
          </p:spPr>
          <p:txBody>
            <a:bodyPr wrap="square" lIns="0" tIns="0" rIns="0" bIns="0" rtlCol="0"/>
            <a:lstStyle/>
            <a:p>
              <a:endParaRPr/>
            </a:p>
          </p:txBody>
        </p:sp>
        <p:sp>
          <p:nvSpPr>
            <p:cNvPr id="9" name="object 9"/>
            <p:cNvSpPr/>
            <p:nvPr/>
          </p:nvSpPr>
          <p:spPr>
            <a:xfrm>
              <a:off x="5021150" y="9130445"/>
              <a:ext cx="8735695" cy="0"/>
            </a:xfrm>
            <a:custGeom>
              <a:avLst/>
              <a:gdLst/>
              <a:ahLst/>
              <a:cxnLst/>
              <a:rect l="l" t="t" r="r" b="b"/>
              <a:pathLst>
                <a:path w="8735694">
                  <a:moveTo>
                    <a:pt x="0" y="0"/>
                  </a:moveTo>
                  <a:lnTo>
                    <a:pt x="8735421" y="0"/>
                  </a:lnTo>
                </a:path>
              </a:pathLst>
            </a:custGeom>
            <a:ln w="47624">
              <a:solidFill>
                <a:srgbClr val="135CA0"/>
              </a:solidFill>
            </a:ln>
          </p:spPr>
          <p:txBody>
            <a:bodyPr wrap="square" lIns="0" tIns="0" rIns="0" bIns="0" rtlCol="0"/>
            <a:lstStyle/>
            <a:p>
              <a:endParaRPr/>
            </a:p>
          </p:txBody>
        </p:sp>
      </p:grpSp>
      <p:sp>
        <p:nvSpPr>
          <p:cNvPr id="10" name="object 10"/>
          <p:cNvSpPr txBox="1"/>
          <p:nvPr/>
        </p:nvSpPr>
        <p:spPr>
          <a:xfrm>
            <a:off x="4565791" y="1124365"/>
            <a:ext cx="10820750" cy="8426794"/>
          </a:xfrm>
          <a:prstGeom prst="rect">
            <a:avLst/>
          </a:prstGeom>
        </p:spPr>
        <p:txBody>
          <a:bodyPr vert="horz" wrap="square" lIns="0" tIns="12065" rIns="0" bIns="0" rtlCol="0">
            <a:spAutoFit/>
          </a:bodyPr>
          <a:lstStyle/>
          <a:p>
            <a:pPr marL="457200" indent="-457200">
              <a:buFont typeface="Wingdings" panose="05000000000000000000" pitchFamily="2" charset="2"/>
              <a:buChar char="q"/>
            </a:pPr>
            <a:r>
              <a:rPr lang="en-US" sz="3200" b="1" dirty="0">
                <a:solidFill>
                  <a:schemeClr val="bg1"/>
                </a:solidFill>
              </a:rPr>
              <a:t>Scope of Data</a:t>
            </a:r>
          </a:p>
          <a:p>
            <a:r>
              <a:rPr lang="en-US" sz="2400" dirty="0">
                <a:solidFill>
                  <a:schemeClr val="bg1"/>
                </a:solidFill>
              </a:rPr>
              <a:t>The financial data analyzed in this session covers Apple Inc.’s </a:t>
            </a:r>
            <a:r>
              <a:rPr lang="en-US" sz="2400" b="1" dirty="0">
                <a:solidFill>
                  <a:schemeClr val="bg1"/>
                </a:solidFill>
              </a:rPr>
              <a:t>Current Assets</a:t>
            </a:r>
            <a:r>
              <a:rPr lang="en-US" sz="2400" dirty="0">
                <a:solidFill>
                  <a:schemeClr val="bg1"/>
                </a:solidFill>
              </a:rPr>
              <a:t>, </a:t>
            </a:r>
            <a:r>
              <a:rPr lang="en-US" sz="2400" b="1" dirty="0">
                <a:solidFill>
                  <a:schemeClr val="bg1"/>
                </a:solidFill>
              </a:rPr>
              <a:t>Inventory</a:t>
            </a:r>
            <a:r>
              <a:rPr lang="en-US" sz="2400" dirty="0">
                <a:solidFill>
                  <a:schemeClr val="bg1"/>
                </a:solidFill>
              </a:rPr>
              <a:t>, and </a:t>
            </a:r>
            <a:r>
              <a:rPr lang="en-US" sz="2400" b="1" dirty="0">
                <a:solidFill>
                  <a:schemeClr val="bg1"/>
                </a:solidFill>
              </a:rPr>
              <a:t>Current Liabilities</a:t>
            </a:r>
            <a:r>
              <a:rPr lang="en-US" sz="2400" dirty="0">
                <a:solidFill>
                  <a:schemeClr val="bg1"/>
                </a:solidFill>
              </a:rPr>
              <a:t> for the fiscal years </a:t>
            </a:r>
            <a:r>
              <a:rPr lang="en-US" sz="2400" b="1" dirty="0">
                <a:solidFill>
                  <a:schemeClr val="bg1"/>
                </a:solidFill>
              </a:rPr>
              <a:t>2021, 2022, and 2023</a:t>
            </a:r>
            <a:r>
              <a:rPr lang="en-US" sz="2400" dirty="0">
                <a:solidFill>
                  <a:schemeClr val="bg1"/>
                </a:solidFill>
              </a:rPr>
              <a:t>. These metrics are fundamental for calculating liquidity ratios, which assess the company’s short-term financial health and operational efficiency.</a:t>
            </a:r>
          </a:p>
          <a:p>
            <a:r>
              <a:rPr lang="en-US" sz="2400" b="1" dirty="0">
                <a:solidFill>
                  <a:schemeClr val="bg1"/>
                </a:solidFill>
              </a:rPr>
              <a:t>Key Metrics</a:t>
            </a:r>
          </a:p>
          <a:p>
            <a:r>
              <a:rPr lang="en-US" sz="2400" b="1" dirty="0">
                <a:solidFill>
                  <a:schemeClr val="bg1"/>
                </a:solidFill>
              </a:rPr>
              <a:t>- Current Assets</a:t>
            </a:r>
          </a:p>
          <a:p>
            <a:r>
              <a:rPr lang="en-US" sz="2400" dirty="0">
                <a:solidFill>
                  <a:schemeClr val="bg1"/>
                </a:solidFill>
              </a:rPr>
              <a:t>Represents assets that are expected to be converted into cash or used up within one year.</a:t>
            </a:r>
          </a:p>
          <a:p>
            <a:pPr marL="342900" indent="-342900">
              <a:buFontTx/>
              <a:buChar char="-"/>
            </a:pPr>
            <a:r>
              <a:rPr lang="en-US" sz="2400" b="1" dirty="0">
                <a:solidFill>
                  <a:schemeClr val="bg1"/>
                </a:solidFill>
              </a:rPr>
              <a:t>Inventory</a:t>
            </a:r>
          </a:p>
          <a:p>
            <a:r>
              <a:rPr lang="en-US" sz="2400" dirty="0">
                <a:solidFill>
                  <a:schemeClr val="bg1"/>
                </a:solidFill>
              </a:rPr>
              <a:t>Represents the value of Apple’s products held for sale.</a:t>
            </a:r>
          </a:p>
          <a:p>
            <a:endParaRPr lang="en-US" sz="2400" b="1" dirty="0">
              <a:solidFill>
                <a:schemeClr val="bg1"/>
              </a:solidFill>
            </a:endParaRPr>
          </a:p>
          <a:p>
            <a:pPr marL="342900" indent="-342900">
              <a:buFontTx/>
              <a:buChar char="-"/>
            </a:pPr>
            <a:r>
              <a:rPr lang="en-US" sz="2400" b="1" dirty="0">
                <a:solidFill>
                  <a:schemeClr val="bg1"/>
                </a:solidFill>
              </a:rPr>
              <a:t>Current Liabilities</a:t>
            </a:r>
          </a:p>
          <a:p>
            <a:r>
              <a:rPr lang="en-US" sz="2400" dirty="0">
                <a:solidFill>
                  <a:schemeClr val="bg1"/>
                </a:solidFill>
              </a:rPr>
              <a:t>Includes obligations that Apple must settle within one year, such as accounts payable, accrued expenses, and short-term debt.</a:t>
            </a:r>
          </a:p>
          <a:p>
            <a:endParaRPr lang="en-US" sz="2400" dirty="0">
              <a:solidFill>
                <a:schemeClr val="bg1"/>
              </a:solidFill>
            </a:endParaRPr>
          </a:p>
          <a:p>
            <a:r>
              <a:rPr lang="en-US" sz="2400" b="1" dirty="0">
                <a:solidFill>
                  <a:schemeClr val="bg1"/>
                </a:solidFill>
              </a:rPr>
              <a:t>Data Sources</a:t>
            </a:r>
          </a:p>
          <a:p>
            <a:pPr>
              <a:buFont typeface="Arial" panose="020B0604020202020204" pitchFamily="34" charset="0"/>
              <a:buChar char="•"/>
            </a:pPr>
            <a:r>
              <a:rPr lang="en-US" sz="2400" b="1" dirty="0">
                <a:solidFill>
                  <a:schemeClr val="bg1"/>
                </a:solidFill>
              </a:rPr>
              <a:t>Apple’s Annual Reports (2021–2023):</a:t>
            </a:r>
            <a:r>
              <a:rPr lang="en-US" sz="2400" dirty="0">
                <a:solidFill>
                  <a:schemeClr val="bg1"/>
                </a:solidFill>
              </a:rPr>
              <a:t> SEC filings and publicly available financial statements.</a:t>
            </a:r>
          </a:p>
          <a:p>
            <a:pPr>
              <a:buFont typeface="Arial" panose="020B0604020202020204" pitchFamily="34" charset="0"/>
              <a:buChar char="•"/>
            </a:pPr>
            <a:r>
              <a:rPr lang="en-US" sz="2400" b="1" dirty="0">
                <a:solidFill>
                  <a:schemeClr val="bg1"/>
                </a:solidFill>
              </a:rPr>
              <a:t>Key Financial Databases:</a:t>
            </a:r>
            <a:r>
              <a:rPr lang="en-US" sz="2400" dirty="0">
                <a:solidFill>
                  <a:schemeClr val="bg1"/>
                </a:solidFill>
              </a:rPr>
              <a:t> Data compiled from reliable financial platforms (e.g., Yahoo Finance, Bloomberg).</a:t>
            </a:r>
          </a:p>
          <a:p>
            <a:pPr marL="12700" marR="5080" algn="just">
              <a:lnSpc>
                <a:spcPct val="115599"/>
              </a:lnSpc>
              <a:spcBef>
                <a:spcPts val="95"/>
              </a:spcBef>
            </a:pPr>
            <a:endParaRPr sz="3200" dirty="0">
              <a:solidFill>
                <a:schemeClr val="bg1"/>
              </a:solidFill>
              <a:latin typeface="Trebuchet MS"/>
              <a:cs typeface="Trebuchet MS"/>
            </a:endParaRPr>
          </a:p>
        </p:txBody>
      </p:sp>
      <p:sp>
        <p:nvSpPr>
          <p:cNvPr id="11" name="object 28">
            <a:extLst>
              <a:ext uri="{FF2B5EF4-FFF2-40B4-BE49-F238E27FC236}">
                <a16:creationId xmlns:a16="http://schemas.microsoft.com/office/drawing/2014/main" id="{D5F91718-6777-29C8-4E3B-459A096BD42C}"/>
              </a:ext>
            </a:extLst>
          </p:cNvPr>
          <p:cNvSpPr txBox="1">
            <a:spLocks/>
          </p:cNvSpPr>
          <p:nvPr/>
        </p:nvSpPr>
        <p:spPr>
          <a:xfrm>
            <a:off x="4876450" y="153126"/>
            <a:ext cx="8535011" cy="938719"/>
          </a:xfrm>
          <a:prstGeom prst="rect">
            <a:avLst/>
          </a:prstGeom>
        </p:spPr>
        <p:txBody>
          <a:bodyPr vert="horz" wrap="square" lIns="0" tIns="15240" rIns="0" bIns="0" rtlCol="0">
            <a:spAutoFit/>
          </a:bodyPr>
          <a:lstStyle>
            <a:lvl1pPr>
              <a:defRPr sz="4750" b="1" i="0">
                <a:solidFill>
                  <a:srgbClr val="135CA0"/>
                </a:solidFill>
                <a:latin typeface="Arial"/>
                <a:ea typeface="+mj-ea"/>
                <a:cs typeface="Arial"/>
              </a:defRPr>
            </a:lvl1pPr>
          </a:lstStyle>
          <a:p>
            <a:pPr marL="12700">
              <a:spcBef>
                <a:spcPts val="120"/>
              </a:spcBef>
            </a:pPr>
            <a:r>
              <a:rPr lang="en-US" sz="6000" kern="0" spc="-35" dirty="0">
                <a:solidFill>
                  <a:srgbClr val="FFFFFF"/>
                </a:solidFill>
              </a:rPr>
              <a:t>Data Overview</a:t>
            </a:r>
            <a:endParaRPr lang="en-US" sz="6000" kern="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ject 6"/>
          <p:cNvPicPr/>
          <p:nvPr/>
        </p:nvPicPr>
        <p:blipFill>
          <a:blip r:embed="rId2" cstate="print"/>
          <a:stretch>
            <a:fillRect/>
          </a:stretch>
        </p:blipFill>
        <p:spPr>
          <a:xfrm>
            <a:off x="13371714" y="0"/>
            <a:ext cx="4916283" cy="2794013"/>
          </a:xfrm>
          <a:prstGeom prst="rect">
            <a:avLst/>
          </a:prstGeom>
        </p:spPr>
      </p:pic>
      <p:grpSp>
        <p:nvGrpSpPr>
          <p:cNvPr id="7" name="object 7"/>
          <p:cNvGrpSpPr/>
          <p:nvPr/>
        </p:nvGrpSpPr>
        <p:grpSpPr>
          <a:xfrm>
            <a:off x="-62345" y="1626250"/>
            <a:ext cx="9608394" cy="7861300"/>
            <a:chOff x="0" y="2425701"/>
            <a:chExt cx="10609580" cy="7861300"/>
          </a:xfrm>
        </p:grpSpPr>
        <p:pic>
          <p:nvPicPr>
            <p:cNvPr id="8" name="object 8"/>
            <p:cNvPicPr/>
            <p:nvPr/>
          </p:nvPicPr>
          <p:blipFill>
            <a:blip r:embed="rId3" cstate="print"/>
            <a:stretch>
              <a:fillRect/>
            </a:stretch>
          </p:blipFill>
          <p:spPr>
            <a:xfrm>
              <a:off x="0" y="7923720"/>
              <a:ext cx="3581530" cy="2363278"/>
            </a:xfrm>
            <a:prstGeom prst="rect">
              <a:avLst/>
            </a:prstGeom>
          </p:spPr>
        </p:pic>
        <p:sp>
          <p:nvSpPr>
            <p:cNvPr id="9" name="object 9"/>
            <p:cNvSpPr/>
            <p:nvPr/>
          </p:nvSpPr>
          <p:spPr>
            <a:xfrm>
              <a:off x="9733128" y="2425712"/>
              <a:ext cx="876300" cy="1270635"/>
            </a:xfrm>
            <a:custGeom>
              <a:avLst/>
              <a:gdLst/>
              <a:ahLst/>
              <a:cxnLst/>
              <a:rect l="l" t="t" r="r" b="b"/>
              <a:pathLst>
                <a:path w="876300" h="1270635">
                  <a:moveTo>
                    <a:pt x="458470" y="778510"/>
                  </a:moveTo>
                  <a:lnTo>
                    <a:pt x="442048" y="762088"/>
                  </a:lnTo>
                  <a:lnTo>
                    <a:pt x="437032" y="762088"/>
                  </a:lnTo>
                  <a:lnTo>
                    <a:pt x="420611" y="778510"/>
                  </a:lnTo>
                  <a:lnTo>
                    <a:pt x="420611" y="783526"/>
                  </a:lnTo>
                  <a:lnTo>
                    <a:pt x="437032" y="799934"/>
                  </a:lnTo>
                  <a:lnTo>
                    <a:pt x="442048" y="799934"/>
                  </a:lnTo>
                  <a:lnTo>
                    <a:pt x="458470" y="783526"/>
                  </a:lnTo>
                  <a:lnTo>
                    <a:pt x="458470" y="781011"/>
                  </a:lnTo>
                  <a:lnTo>
                    <a:pt x="458470" y="778510"/>
                  </a:lnTo>
                  <a:close/>
                </a:path>
                <a:path w="876300" h="1270635">
                  <a:moveTo>
                    <a:pt x="458470" y="703719"/>
                  </a:moveTo>
                  <a:lnTo>
                    <a:pt x="442048" y="687298"/>
                  </a:lnTo>
                  <a:lnTo>
                    <a:pt x="437032" y="687298"/>
                  </a:lnTo>
                  <a:lnTo>
                    <a:pt x="420611" y="703719"/>
                  </a:lnTo>
                  <a:lnTo>
                    <a:pt x="420611" y="708736"/>
                  </a:lnTo>
                  <a:lnTo>
                    <a:pt x="437032" y="725157"/>
                  </a:lnTo>
                  <a:lnTo>
                    <a:pt x="442048" y="725157"/>
                  </a:lnTo>
                  <a:lnTo>
                    <a:pt x="458470" y="708736"/>
                  </a:lnTo>
                  <a:lnTo>
                    <a:pt x="458470" y="706234"/>
                  </a:lnTo>
                  <a:lnTo>
                    <a:pt x="458470" y="703719"/>
                  </a:lnTo>
                  <a:close/>
                </a:path>
                <a:path w="876300" h="1270635">
                  <a:moveTo>
                    <a:pt x="691616" y="359613"/>
                  </a:moveTo>
                  <a:lnTo>
                    <a:pt x="671385" y="338315"/>
                  </a:lnTo>
                  <a:lnTo>
                    <a:pt x="667461" y="338950"/>
                  </a:lnTo>
                  <a:lnTo>
                    <a:pt x="623481" y="360654"/>
                  </a:lnTo>
                  <a:lnTo>
                    <a:pt x="587959" y="373354"/>
                  </a:lnTo>
                  <a:lnTo>
                    <a:pt x="550722" y="377698"/>
                  </a:lnTo>
                  <a:lnTo>
                    <a:pt x="505320" y="372376"/>
                  </a:lnTo>
                  <a:lnTo>
                    <a:pt x="445287" y="356069"/>
                  </a:lnTo>
                  <a:lnTo>
                    <a:pt x="431431" y="351904"/>
                  </a:lnTo>
                  <a:lnTo>
                    <a:pt x="417410" y="348424"/>
                  </a:lnTo>
                  <a:lnTo>
                    <a:pt x="374523" y="342049"/>
                  </a:lnTo>
                  <a:lnTo>
                    <a:pt x="345655" y="341223"/>
                  </a:lnTo>
                  <a:lnTo>
                    <a:pt x="331190" y="341845"/>
                  </a:lnTo>
                  <a:lnTo>
                    <a:pt x="288290" y="347840"/>
                  </a:lnTo>
                  <a:lnTo>
                    <a:pt x="246634" y="359905"/>
                  </a:lnTo>
                  <a:lnTo>
                    <a:pt x="211607" y="378637"/>
                  </a:lnTo>
                  <a:lnTo>
                    <a:pt x="209016" y="389547"/>
                  </a:lnTo>
                  <a:lnTo>
                    <a:pt x="210248" y="395160"/>
                  </a:lnTo>
                  <a:lnTo>
                    <a:pt x="327075" y="510362"/>
                  </a:lnTo>
                  <a:lnTo>
                    <a:pt x="368782" y="549998"/>
                  </a:lnTo>
                  <a:lnTo>
                    <a:pt x="386702" y="566496"/>
                  </a:lnTo>
                  <a:lnTo>
                    <a:pt x="395071" y="577723"/>
                  </a:lnTo>
                  <a:lnTo>
                    <a:pt x="401396" y="589813"/>
                  </a:lnTo>
                  <a:lnTo>
                    <a:pt x="405676" y="602780"/>
                  </a:lnTo>
                  <a:lnTo>
                    <a:pt x="408393" y="620458"/>
                  </a:lnTo>
                  <a:lnTo>
                    <a:pt x="409587" y="624090"/>
                  </a:lnTo>
                  <a:lnTo>
                    <a:pt x="436422" y="643255"/>
                  </a:lnTo>
                  <a:lnTo>
                    <a:pt x="440296" y="642950"/>
                  </a:lnTo>
                  <a:lnTo>
                    <a:pt x="443979" y="643305"/>
                  </a:lnTo>
                  <a:lnTo>
                    <a:pt x="470573" y="617816"/>
                  </a:lnTo>
                  <a:lnTo>
                    <a:pt x="472071" y="608876"/>
                  </a:lnTo>
                  <a:lnTo>
                    <a:pt x="491312" y="568528"/>
                  </a:lnTo>
                  <a:lnTo>
                    <a:pt x="622960" y="441998"/>
                  </a:lnTo>
                  <a:lnTo>
                    <a:pt x="642099" y="424345"/>
                  </a:lnTo>
                  <a:lnTo>
                    <a:pt x="655497" y="411454"/>
                  </a:lnTo>
                  <a:lnTo>
                    <a:pt x="667727" y="397611"/>
                  </a:lnTo>
                  <a:lnTo>
                    <a:pt x="678802" y="382841"/>
                  </a:lnTo>
                  <a:lnTo>
                    <a:pt x="688733" y="367118"/>
                  </a:lnTo>
                  <a:lnTo>
                    <a:pt x="690816" y="363499"/>
                  </a:lnTo>
                  <a:lnTo>
                    <a:pt x="691616" y="359613"/>
                  </a:lnTo>
                  <a:close/>
                </a:path>
                <a:path w="876300" h="1270635">
                  <a:moveTo>
                    <a:pt x="700087" y="1092504"/>
                  </a:moveTo>
                  <a:lnTo>
                    <a:pt x="695833" y="1048258"/>
                  </a:lnTo>
                  <a:lnTo>
                    <a:pt x="684809" y="1007745"/>
                  </a:lnTo>
                  <a:lnTo>
                    <a:pt x="663219" y="962253"/>
                  </a:lnTo>
                  <a:lnTo>
                    <a:pt x="633298" y="921753"/>
                  </a:lnTo>
                  <a:lnTo>
                    <a:pt x="596163" y="887768"/>
                  </a:lnTo>
                  <a:lnTo>
                    <a:pt x="553173" y="861542"/>
                  </a:lnTo>
                  <a:lnTo>
                    <a:pt x="505955" y="844067"/>
                  </a:lnTo>
                  <a:lnTo>
                    <a:pt x="456260" y="835990"/>
                  </a:lnTo>
                  <a:lnTo>
                    <a:pt x="447865" y="835583"/>
                  </a:lnTo>
                  <a:lnTo>
                    <a:pt x="431063" y="835583"/>
                  </a:lnTo>
                  <a:lnTo>
                    <a:pt x="381127" y="842060"/>
                  </a:lnTo>
                  <a:lnTo>
                    <a:pt x="333362" y="858012"/>
                  </a:lnTo>
                  <a:lnTo>
                    <a:pt x="289560" y="882827"/>
                  </a:lnTo>
                  <a:lnTo>
                    <a:pt x="251345" y="915606"/>
                  </a:lnTo>
                  <a:lnTo>
                    <a:pt x="220141" y="955116"/>
                  </a:lnTo>
                  <a:lnTo>
                    <a:pt x="197104" y="999896"/>
                  </a:lnTo>
                  <a:lnTo>
                    <a:pt x="183095" y="1048258"/>
                  </a:lnTo>
                  <a:lnTo>
                    <a:pt x="178841" y="1089545"/>
                  </a:lnTo>
                  <a:lnTo>
                    <a:pt x="178790" y="1092123"/>
                  </a:lnTo>
                  <a:lnTo>
                    <a:pt x="179235" y="1094600"/>
                  </a:lnTo>
                  <a:lnTo>
                    <a:pt x="195503" y="1108964"/>
                  </a:lnTo>
                  <a:lnTo>
                    <a:pt x="683666" y="1108925"/>
                  </a:lnTo>
                  <a:lnTo>
                    <a:pt x="700087" y="1092504"/>
                  </a:lnTo>
                  <a:close/>
                </a:path>
                <a:path w="876300" h="1270635">
                  <a:moveTo>
                    <a:pt x="876058" y="8051"/>
                  </a:moveTo>
                  <a:lnTo>
                    <a:pt x="862914" y="0"/>
                  </a:lnTo>
                  <a:lnTo>
                    <a:pt x="762762" y="0"/>
                  </a:lnTo>
                  <a:lnTo>
                    <a:pt x="762762" y="119748"/>
                  </a:lnTo>
                  <a:lnTo>
                    <a:pt x="762698" y="216484"/>
                  </a:lnTo>
                  <a:lnTo>
                    <a:pt x="758520" y="275005"/>
                  </a:lnTo>
                  <a:lnTo>
                    <a:pt x="747128" y="327825"/>
                  </a:lnTo>
                  <a:lnTo>
                    <a:pt x="728370" y="374713"/>
                  </a:lnTo>
                  <a:lnTo>
                    <a:pt x="702005" y="416204"/>
                  </a:lnTo>
                  <a:lnTo>
                    <a:pt x="667842" y="452805"/>
                  </a:lnTo>
                  <a:lnTo>
                    <a:pt x="648157" y="470623"/>
                  </a:lnTo>
                  <a:lnTo>
                    <a:pt x="546265" y="563918"/>
                  </a:lnTo>
                  <a:lnTo>
                    <a:pt x="518198" y="598436"/>
                  </a:lnTo>
                  <a:lnTo>
                    <a:pt x="506755" y="641438"/>
                  </a:lnTo>
                  <a:lnTo>
                    <a:pt x="507974" y="652907"/>
                  </a:lnTo>
                  <a:lnTo>
                    <a:pt x="524687" y="695248"/>
                  </a:lnTo>
                  <a:lnTo>
                    <a:pt x="548081" y="720305"/>
                  </a:lnTo>
                  <a:lnTo>
                    <a:pt x="667385" y="829614"/>
                  </a:lnTo>
                  <a:lnTo>
                    <a:pt x="701548" y="866216"/>
                  </a:lnTo>
                  <a:lnTo>
                    <a:pt x="727913" y="907694"/>
                  </a:lnTo>
                  <a:lnTo>
                    <a:pt x="746683" y="954557"/>
                  </a:lnTo>
                  <a:lnTo>
                    <a:pt x="758075" y="1007338"/>
                  </a:lnTo>
                  <a:lnTo>
                    <a:pt x="762279" y="1066228"/>
                  </a:lnTo>
                  <a:lnTo>
                    <a:pt x="762304" y="1150099"/>
                  </a:lnTo>
                  <a:lnTo>
                    <a:pt x="116166" y="1150099"/>
                  </a:lnTo>
                  <a:lnTo>
                    <a:pt x="116205" y="1066228"/>
                  </a:lnTo>
                  <a:lnTo>
                    <a:pt x="120484" y="1007414"/>
                  </a:lnTo>
                  <a:lnTo>
                    <a:pt x="131914" y="954595"/>
                  </a:lnTo>
                  <a:lnTo>
                    <a:pt x="150698" y="907694"/>
                  </a:lnTo>
                  <a:lnTo>
                    <a:pt x="177076" y="866216"/>
                  </a:lnTo>
                  <a:lnTo>
                    <a:pt x="211239" y="829614"/>
                  </a:lnTo>
                  <a:lnTo>
                    <a:pt x="330847" y="720458"/>
                  </a:lnTo>
                  <a:lnTo>
                    <a:pt x="339648" y="712863"/>
                  </a:lnTo>
                  <a:lnTo>
                    <a:pt x="347497" y="704456"/>
                  </a:lnTo>
                  <a:lnTo>
                    <a:pt x="368795" y="663778"/>
                  </a:lnTo>
                  <a:lnTo>
                    <a:pt x="372478" y="640981"/>
                  </a:lnTo>
                  <a:lnTo>
                    <a:pt x="371309" y="629767"/>
                  </a:lnTo>
                  <a:lnTo>
                    <a:pt x="355028" y="588340"/>
                  </a:lnTo>
                  <a:lnTo>
                    <a:pt x="332206" y="563918"/>
                  </a:lnTo>
                  <a:lnTo>
                    <a:pt x="211099" y="453402"/>
                  </a:lnTo>
                  <a:lnTo>
                    <a:pt x="176999" y="416801"/>
                  </a:lnTo>
                  <a:lnTo>
                    <a:pt x="150672" y="375323"/>
                  </a:lnTo>
                  <a:lnTo>
                    <a:pt x="131902" y="328460"/>
                  </a:lnTo>
                  <a:lnTo>
                    <a:pt x="120472" y="275678"/>
                  </a:lnTo>
                  <a:lnTo>
                    <a:pt x="116166" y="216484"/>
                  </a:lnTo>
                  <a:lnTo>
                    <a:pt x="116166" y="119748"/>
                  </a:lnTo>
                  <a:lnTo>
                    <a:pt x="762762" y="119748"/>
                  </a:lnTo>
                  <a:lnTo>
                    <a:pt x="762762" y="0"/>
                  </a:lnTo>
                  <a:lnTo>
                    <a:pt x="16471" y="0"/>
                  </a:lnTo>
                  <a:lnTo>
                    <a:pt x="14058" y="469"/>
                  </a:lnTo>
                  <a:lnTo>
                    <a:pt x="50" y="16408"/>
                  </a:lnTo>
                  <a:lnTo>
                    <a:pt x="50" y="103327"/>
                  </a:lnTo>
                  <a:lnTo>
                    <a:pt x="16471" y="119748"/>
                  </a:lnTo>
                  <a:lnTo>
                    <a:pt x="78320" y="119748"/>
                  </a:lnTo>
                  <a:lnTo>
                    <a:pt x="78371" y="216484"/>
                  </a:lnTo>
                  <a:lnTo>
                    <a:pt x="81838" y="270586"/>
                  </a:lnTo>
                  <a:lnTo>
                    <a:pt x="91046" y="320967"/>
                  </a:lnTo>
                  <a:lnTo>
                    <a:pt x="106006" y="367004"/>
                  </a:lnTo>
                  <a:lnTo>
                    <a:pt x="126758" y="408825"/>
                  </a:lnTo>
                  <a:lnTo>
                    <a:pt x="153339" y="446557"/>
                  </a:lnTo>
                  <a:lnTo>
                    <a:pt x="185813" y="480352"/>
                  </a:lnTo>
                  <a:lnTo>
                    <a:pt x="306920" y="590867"/>
                  </a:lnTo>
                  <a:lnTo>
                    <a:pt x="312597" y="595617"/>
                  </a:lnTo>
                  <a:lnTo>
                    <a:pt x="317677" y="600887"/>
                  </a:lnTo>
                  <a:lnTo>
                    <a:pt x="334327" y="640981"/>
                  </a:lnTo>
                  <a:lnTo>
                    <a:pt x="333209" y="648538"/>
                  </a:lnTo>
                  <a:lnTo>
                    <a:pt x="311035" y="687476"/>
                  </a:lnTo>
                  <a:lnTo>
                    <a:pt x="305104" y="692302"/>
                  </a:lnTo>
                  <a:lnTo>
                    <a:pt x="185508" y="801598"/>
                  </a:lnTo>
                  <a:lnTo>
                    <a:pt x="153047" y="835393"/>
                  </a:lnTo>
                  <a:lnTo>
                    <a:pt x="126492" y="873137"/>
                  </a:lnTo>
                  <a:lnTo>
                    <a:pt x="105778" y="914958"/>
                  </a:lnTo>
                  <a:lnTo>
                    <a:pt x="90843" y="960983"/>
                  </a:lnTo>
                  <a:lnTo>
                    <a:pt x="81584" y="1011542"/>
                  </a:lnTo>
                  <a:lnTo>
                    <a:pt x="78041" y="1066228"/>
                  </a:lnTo>
                  <a:lnTo>
                    <a:pt x="78016" y="1150099"/>
                  </a:lnTo>
                  <a:lnTo>
                    <a:pt x="16433" y="1150099"/>
                  </a:lnTo>
                  <a:lnTo>
                    <a:pt x="0" y="1166926"/>
                  </a:lnTo>
                  <a:lnTo>
                    <a:pt x="50" y="1253896"/>
                  </a:lnTo>
                  <a:lnTo>
                    <a:pt x="16471" y="1270304"/>
                  </a:lnTo>
                  <a:lnTo>
                    <a:pt x="859955" y="1270304"/>
                  </a:lnTo>
                  <a:lnTo>
                    <a:pt x="862533" y="1270368"/>
                  </a:lnTo>
                  <a:lnTo>
                    <a:pt x="876058" y="1262278"/>
                  </a:lnTo>
                  <a:lnTo>
                    <a:pt x="876058" y="1158608"/>
                  </a:lnTo>
                  <a:lnTo>
                    <a:pt x="862914" y="1150556"/>
                  </a:lnTo>
                  <a:lnTo>
                    <a:pt x="800608" y="1150556"/>
                  </a:lnTo>
                  <a:lnTo>
                    <a:pt x="800608" y="1150099"/>
                  </a:lnTo>
                  <a:lnTo>
                    <a:pt x="800608" y="1066228"/>
                  </a:lnTo>
                  <a:lnTo>
                    <a:pt x="797102" y="1011364"/>
                  </a:lnTo>
                  <a:lnTo>
                    <a:pt x="787933" y="961085"/>
                  </a:lnTo>
                  <a:lnTo>
                    <a:pt x="773010" y="914996"/>
                  </a:lnTo>
                  <a:lnTo>
                    <a:pt x="752284" y="873150"/>
                  </a:lnTo>
                  <a:lnTo>
                    <a:pt x="725728" y="835406"/>
                  </a:lnTo>
                  <a:lnTo>
                    <a:pt x="693267" y="801598"/>
                  </a:lnTo>
                  <a:lnTo>
                    <a:pt x="573519" y="692150"/>
                  </a:lnTo>
                  <a:lnTo>
                    <a:pt x="567639" y="687362"/>
                  </a:lnTo>
                  <a:lnTo>
                    <a:pt x="562419" y="682117"/>
                  </a:lnTo>
                  <a:lnTo>
                    <a:pt x="544626" y="641438"/>
                  </a:lnTo>
                  <a:lnTo>
                    <a:pt x="544652" y="640981"/>
                  </a:lnTo>
                  <a:lnTo>
                    <a:pt x="561530" y="601306"/>
                  </a:lnTo>
                  <a:lnTo>
                    <a:pt x="572312" y="591324"/>
                  </a:lnTo>
                  <a:lnTo>
                    <a:pt x="693267" y="481114"/>
                  </a:lnTo>
                  <a:lnTo>
                    <a:pt x="725728" y="447255"/>
                  </a:lnTo>
                  <a:lnTo>
                    <a:pt x="752284" y="409460"/>
                  </a:lnTo>
                  <a:lnTo>
                    <a:pt x="772998" y="367588"/>
                  </a:lnTo>
                  <a:lnTo>
                    <a:pt x="787920" y="321487"/>
                  </a:lnTo>
                  <a:lnTo>
                    <a:pt x="797102" y="271018"/>
                  </a:lnTo>
                  <a:lnTo>
                    <a:pt x="800569" y="216484"/>
                  </a:lnTo>
                  <a:lnTo>
                    <a:pt x="800608" y="119748"/>
                  </a:lnTo>
                  <a:lnTo>
                    <a:pt x="859955" y="119748"/>
                  </a:lnTo>
                  <a:lnTo>
                    <a:pt x="876058" y="111696"/>
                  </a:lnTo>
                  <a:lnTo>
                    <a:pt x="876058" y="8051"/>
                  </a:lnTo>
                  <a:close/>
                </a:path>
              </a:pathLst>
            </a:custGeom>
            <a:solidFill>
              <a:srgbClr val="FFFFFF"/>
            </a:solidFill>
          </p:spPr>
          <p:txBody>
            <a:bodyPr wrap="square" lIns="0" tIns="0" rIns="0" bIns="0" rtlCol="0"/>
            <a:lstStyle/>
            <a:p>
              <a:endParaRPr/>
            </a:p>
          </p:txBody>
        </p:sp>
      </p:grpSp>
      <p:sp>
        <p:nvSpPr>
          <p:cNvPr id="11" name="TextBox 10">
            <a:extLst>
              <a:ext uri="{FF2B5EF4-FFF2-40B4-BE49-F238E27FC236}">
                <a16:creationId xmlns:a16="http://schemas.microsoft.com/office/drawing/2014/main" id="{F857789F-825C-4ABE-6EE3-17EB086983BA}"/>
              </a:ext>
            </a:extLst>
          </p:cNvPr>
          <p:cNvSpPr txBox="1"/>
          <p:nvPr/>
        </p:nvSpPr>
        <p:spPr>
          <a:xfrm>
            <a:off x="3614481" y="109914"/>
            <a:ext cx="9144000" cy="923330"/>
          </a:xfrm>
          <a:prstGeom prst="rect">
            <a:avLst/>
          </a:prstGeom>
          <a:noFill/>
        </p:spPr>
        <p:txBody>
          <a:bodyPr wrap="square">
            <a:spAutoFit/>
          </a:bodyPr>
          <a:lstStyle/>
          <a:p>
            <a:r>
              <a:rPr lang="en-US" sz="5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Financial Performance Analysis</a:t>
            </a:r>
            <a:endParaRPr lang="en-US" sz="16600" b="1" dirty="0">
              <a:solidFill>
                <a:schemeClr val="bg1"/>
              </a:solidFill>
            </a:endParaRPr>
          </a:p>
        </p:txBody>
      </p:sp>
      <p:sp>
        <p:nvSpPr>
          <p:cNvPr id="4" name="TextBox 3">
            <a:extLst>
              <a:ext uri="{FF2B5EF4-FFF2-40B4-BE49-F238E27FC236}">
                <a16:creationId xmlns:a16="http://schemas.microsoft.com/office/drawing/2014/main" id="{B02B87F1-6715-A7AA-3AFC-933D13219162}"/>
              </a:ext>
            </a:extLst>
          </p:cNvPr>
          <p:cNvSpPr txBox="1"/>
          <p:nvPr/>
        </p:nvSpPr>
        <p:spPr>
          <a:xfrm>
            <a:off x="0" y="909046"/>
            <a:ext cx="4800064" cy="461665"/>
          </a:xfrm>
          <a:prstGeom prst="rect">
            <a:avLst/>
          </a:prstGeom>
          <a:noFill/>
        </p:spPr>
        <p:txBody>
          <a:bodyPr wrap="square">
            <a:spAutoFit/>
          </a:bodyPr>
          <a:lstStyle/>
          <a:p>
            <a:r>
              <a:rPr lang="en-US" sz="2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Revenue &amp; Profit Trends</a:t>
            </a:r>
            <a:endParaRPr lang="en-US" sz="2400" b="1" dirty="0">
              <a:solidFill>
                <a:schemeClr val="bg1"/>
              </a:solidFill>
            </a:endParaRPr>
          </a:p>
        </p:txBody>
      </p:sp>
      <p:graphicFrame>
        <p:nvGraphicFramePr>
          <p:cNvPr id="10" name="Table 9">
            <a:extLst>
              <a:ext uri="{FF2B5EF4-FFF2-40B4-BE49-F238E27FC236}">
                <a16:creationId xmlns:a16="http://schemas.microsoft.com/office/drawing/2014/main" id="{BAFFC785-CAEB-DC97-A4B2-6A57C6D9987E}"/>
              </a:ext>
            </a:extLst>
          </p:cNvPr>
          <p:cNvGraphicFramePr>
            <a:graphicFrameLocks noGrp="1"/>
          </p:cNvGraphicFramePr>
          <p:nvPr>
            <p:extLst>
              <p:ext uri="{D42A27DB-BD31-4B8C-83A1-F6EECF244321}">
                <p14:modId xmlns:p14="http://schemas.microsoft.com/office/powerpoint/2010/main" val="302919139"/>
              </p:ext>
            </p:extLst>
          </p:nvPr>
        </p:nvGraphicFramePr>
        <p:xfrm>
          <a:off x="95426" y="1459486"/>
          <a:ext cx="8056419" cy="2285406"/>
        </p:xfrm>
        <a:graphic>
          <a:graphicData uri="http://schemas.openxmlformats.org/drawingml/2006/table">
            <a:tbl>
              <a:tblPr firstRow="1" firstCol="1" bandRow="1">
                <a:tableStyleId>{35758FB7-9AC5-4552-8A53-C91805E547FA}</a:tableStyleId>
              </a:tblPr>
              <a:tblGrid>
                <a:gridCol w="755511">
                  <a:extLst>
                    <a:ext uri="{9D8B030D-6E8A-4147-A177-3AD203B41FA5}">
                      <a16:colId xmlns:a16="http://schemas.microsoft.com/office/drawing/2014/main" val="2054711288"/>
                    </a:ext>
                  </a:extLst>
                </a:gridCol>
                <a:gridCol w="1422092">
                  <a:extLst>
                    <a:ext uri="{9D8B030D-6E8A-4147-A177-3AD203B41FA5}">
                      <a16:colId xmlns:a16="http://schemas.microsoft.com/office/drawing/2014/main" val="274005116"/>
                    </a:ext>
                  </a:extLst>
                </a:gridCol>
                <a:gridCol w="1912386">
                  <a:extLst>
                    <a:ext uri="{9D8B030D-6E8A-4147-A177-3AD203B41FA5}">
                      <a16:colId xmlns:a16="http://schemas.microsoft.com/office/drawing/2014/main" val="94334722"/>
                    </a:ext>
                  </a:extLst>
                </a:gridCol>
                <a:gridCol w="1841557">
                  <a:extLst>
                    <a:ext uri="{9D8B030D-6E8A-4147-A177-3AD203B41FA5}">
                      <a16:colId xmlns:a16="http://schemas.microsoft.com/office/drawing/2014/main" val="380392180"/>
                    </a:ext>
                  </a:extLst>
                </a:gridCol>
                <a:gridCol w="2124873">
                  <a:extLst>
                    <a:ext uri="{9D8B030D-6E8A-4147-A177-3AD203B41FA5}">
                      <a16:colId xmlns:a16="http://schemas.microsoft.com/office/drawing/2014/main" val="1719571845"/>
                    </a:ext>
                  </a:extLst>
                </a:gridCol>
              </a:tblGrid>
              <a:tr h="534980">
                <a:tc>
                  <a:txBody>
                    <a:bodyPr/>
                    <a:lstStyle/>
                    <a:p>
                      <a:pPr marL="0" marR="0">
                        <a:lnSpc>
                          <a:spcPct val="115000"/>
                        </a:lnSpc>
                        <a:spcAft>
                          <a:spcPts val="800"/>
                        </a:spcAft>
                      </a:pPr>
                      <a:r>
                        <a:rPr lang="en-US" sz="2000" kern="0" dirty="0">
                          <a:effectLst/>
                        </a:rPr>
                        <a:t>Year</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Aft>
                          <a:spcPts val="800"/>
                        </a:spcAft>
                      </a:pPr>
                      <a:r>
                        <a:rPr lang="en-US" sz="2000" kern="0" dirty="0">
                          <a:effectLst/>
                        </a:rPr>
                        <a:t>Revenue ($B)</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Aft>
                          <a:spcPts val="800"/>
                        </a:spcAft>
                      </a:pPr>
                      <a:r>
                        <a:rPr lang="en-US" sz="2000" kern="0" dirty="0">
                          <a:effectLst/>
                        </a:rPr>
                        <a:t>Net Income ($B)</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Aft>
                          <a:spcPts val="800"/>
                        </a:spcAft>
                      </a:pPr>
                      <a:r>
                        <a:rPr lang="en-US" sz="2000" kern="0" dirty="0">
                          <a:effectLst/>
                        </a:rPr>
                        <a:t>Revenue Growth (%)</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Aft>
                          <a:spcPts val="800"/>
                        </a:spcAft>
                      </a:pPr>
                      <a:r>
                        <a:rPr lang="en-US" sz="2000" kern="0" dirty="0">
                          <a:effectLst/>
                        </a:rPr>
                        <a:t>Net Income Growth (%)</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25246781"/>
                  </a:ext>
                </a:extLst>
              </a:tr>
              <a:tr h="534980">
                <a:tc>
                  <a:txBody>
                    <a:bodyPr/>
                    <a:lstStyle/>
                    <a:p>
                      <a:pPr marL="0" marR="0" algn="r">
                        <a:lnSpc>
                          <a:spcPct val="115000"/>
                        </a:lnSpc>
                        <a:spcAft>
                          <a:spcPts val="800"/>
                        </a:spcAft>
                      </a:pPr>
                      <a:r>
                        <a:rPr lang="en-US" sz="2000" kern="0">
                          <a:effectLst/>
                        </a:rPr>
                        <a:t>2021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2000" kern="0" dirty="0">
                          <a:effectLst/>
                        </a:rPr>
                        <a:t>365.82</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2000" kern="0">
                          <a:effectLst/>
                        </a:rPr>
                        <a:t>94.68</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Aft>
                          <a:spcPts val="800"/>
                        </a:spcAft>
                      </a:pPr>
                      <a:r>
                        <a:rPr lang="en-US" sz="2000" kern="0" dirty="0">
                          <a:effectLst/>
                        </a:rPr>
                        <a: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Aft>
                          <a:spcPts val="800"/>
                        </a:spcAft>
                      </a:pPr>
                      <a:r>
                        <a:rPr lang="en-US" sz="2000" kern="0" dirty="0">
                          <a:effectLst/>
                        </a:rPr>
                        <a: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445442851"/>
                  </a:ext>
                </a:extLst>
              </a:tr>
              <a:tr h="534980">
                <a:tc>
                  <a:txBody>
                    <a:bodyPr/>
                    <a:lstStyle/>
                    <a:p>
                      <a:pPr marL="0" marR="0" algn="r">
                        <a:lnSpc>
                          <a:spcPct val="115000"/>
                        </a:lnSpc>
                        <a:spcAft>
                          <a:spcPts val="800"/>
                        </a:spcAft>
                      </a:pPr>
                      <a:r>
                        <a:rPr lang="en-US" sz="2000" kern="0">
                          <a:effectLst/>
                        </a:rPr>
                        <a:t>2022</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2000" kern="0">
                          <a:effectLst/>
                        </a:rPr>
                        <a:t>394.33</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2000" kern="0">
                          <a:effectLst/>
                        </a:rPr>
                        <a:t>99.8</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2000" kern="0">
                          <a:effectLst/>
                        </a:rPr>
                        <a:t>7.80%</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2000" kern="0" dirty="0">
                          <a:effectLst/>
                        </a:rPr>
                        <a:t>5.40%</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99749980"/>
                  </a:ext>
                </a:extLst>
              </a:tr>
              <a:tr h="534980">
                <a:tc>
                  <a:txBody>
                    <a:bodyPr/>
                    <a:lstStyle/>
                    <a:p>
                      <a:pPr marL="0" marR="0" algn="r">
                        <a:lnSpc>
                          <a:spcPct val="115000"/>
                        </a:lnSpc>
                        <a:spcAft>
                          <a:spcPts val="800"/>
                        </a:spcAft>
                      </a:pPr>
                      <a:r>
                        <a:rPr lang="en-US" sz="2000" kern="0">
                          <a:effectLst/>
                        </a:rPr>
                        <a:t>2023</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2000" kern="0">
                          <a:effectLst/>
                        </a:rPr>
                        <a:t>383.29</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2000" kern="0" dirty="0">
                          <a:effectLst/>
                        </a:rPr>
                        <a:t>94.68</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2000" kern="0">
                          <a:effectLst/>
                        </a:rPr>
                        <a:t>-2.80%</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2000" kern="0" dirty="0">
                          <a:effectLst/>
                        </a:rPr>
                        <a:t>-5.10%</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951652625"/>
                  </a:ext>
                </a:extLst>
              </a:tr>
            </a:tbl>
          </a:graphicData>
        </a:graphic>
      </p:graphicFrame>
      <p:sp>
        <p:nvSpPr>
          <p:cNvPr id="13" name="TextBox 12">
            <a:extLst>
              <a:ext uri="{FF2B5EF4-FFF2-40B4-BE49-F238E27FC236}">
                <a16:creationId xmlns:a16="http://schemas.microsoft.com/office/drawing/2014/main" id="{5D4F6313-F8AF-199F-D23D-51CD15D43E14}"/>
              </a:ext>
            </a:extLst>
          </p:cNvPr>
          <p:cNvSpPr txBox="1"/>
          <p:nvPr/>
        </p:nvSpPr>
        <p:spPr>
          <a:xfrm>
            <a:off x="145206" y="3755283"/>
            <a:ext cx="6856494" cy="3669466"/>
          </a:xfrm>
          <a:prstGeom prst="rect">
            <a:avLst/>
          </a:prstGeom>
          <a:noFill/>
        </p:spPr>
        <p:txBody>
          <a:bodyPr wrap="square">
            <a:spAutoFit/>
          </a:bodyPr>
          <a:lstStyle/>
          <a:p>
            <a:pPr marL="285750" marR="0" indent="-285750">
              <a:lnSpc>
                <a:spcPct val="115000"/>
              </a:lnSpc>
              <a:spcAft>
                <a:spcPts val="800"/>
              </a:spcAft>
              <a:buFont typeface="Arial" panose="020B0604020202020204" pitchFamily="34" charset="0"/>
              <a:buChar char="•"/>
            </a:pP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Revenue increased from $365.82B (2021) to $394.33B (2022) but slightly declined to $383.29B (2023).</a:t>
            </a:r>
          </a:p>
          <a:p>
            <a:pPr marL="285750" marR="0" indent="-285750">
              <a:lnSpc>
                <a:spcPct val="115000"/>
              </a:lnSpc>
              <a:spcAft>
                <a:spcPts val="800"/>
              </a:spcAft>
              <a:buFont typeface="Arial" panose="020B0604020202020204" pitchFamily="34" charset="0"/>
              <a:buChar char="•"/>
            </a:pP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Net income peaked in 2022 at $99.80B but dropped slightly to $94.68B in 2023, indicating potential operational cost challenges.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Revenue growth was strong in 2022 but saw a decline in 2023 (-2.8%), possibly due to supply chain disruptions or reduced consumer demand.</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Net profit dropped by 5.1% in 2023, which may indicate increased operational expenses or pricing pressures.</a:t>
            </a:r>
          </a:p>
          <a:p>
            <a:pPr marL="0" marR="0">
              <a:lnSpc>
                <a:spcPct val="115000"/>
              </a:lnSpc>
              <a:spcAft>
                <a:spcPts val="800"/>
              </a:spcAft>
            </a:pP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975DB104-A0A4-9AB1-142D-473D4440F44A}"/>
              </a:ext>
            </a:extLst>
          </p:cNvPr>
          <p:cNvSpPr txBox="1"/>
          <p:nvPr/>
        </p:nvSpPr>
        <p:spPr>
          <a:xfrm>
            <a:off x="10591800" y="888721"/>
            <a:ext cx="8610600" cy="492122"/>
          </a:xfrm>
          <a:prstGeom prst="rect">
            <a:avLst/>
          </a:prstGeom>
          <a:noFill/>
        </p:spPr>
        <p:txBody>
          <a:bodyPr wrap="square">
            <a:spAutoFit/>
          </a:bodyPr>
          <a:lstStyle/>
          <a:p>
            <a:pPr marL="0" marR="0">
              <a:lnSpc>
                <a:spcPct val="115000"/>
              </a:lnSpc>
              <a:spcAft>
                <a:spcPts val="800"/>
              </a:spcAft>
            </a:pPr>
            <a:r>
              <a:rPr lang="en-US"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Liquidity Analysis (Can Apple Meet Short-Term Obligations?)</a:t>
            </a:r>
          </a:p>
        </p:txBody>
      </p:sp>
      <p:graphicFrame>
        <p:nvGraphicFramePr>
          <p:cNvPr id="19" name="Table 18">
            <a:extLst>
              <a:ext uri="{FF2B5EF4-FFF2-40B4-BE49-F238E27FC236}">
                <a16:creationId xmlns:a16="http://schemas.microsoft.com/office/drawing/2014/main" id="{B7F72AED-B52A-1819-B325-BB5ECA3DE1A5}"/>
              </a:ext>
            </a:extLst>
          </p:cNvPr>
          <p:cNvGraphicFramePr>
            <a:graphicFrameLocks noGrp="1"/>
          </p:cNvGraphicFramePr>
          <p:nvPr>
            <p:extLst>
              <p:ext uri="{D42A27DB-BD31-4B8C-83A1-F6EECF244321}">
                <p14:modId xmlns:p14="http://schemas.microsoft.com/office/powerpoint/2010/main" val="1598747542"/>
              </p:ext>
            </p:extLst>
          </p:nvPr>
        </p:nvGraphicFramePr>
        <p:xfrm>
          <a:off x="10159144" y="1455787"/>
          <a:ext cx="7864543" cy="2269383"/>
        </p:xfrm>
        <a:graphic>
          <a:graphicData uri="http://schemas.openxmlformats.org/drawingml/2006/table">
            <a:tbl>
              <a:tblPr firstRow="1" firstCol="1" bandRow="1">
                <a:tableStyleId>{21E4AEA4-8DFA-4A89-87EB-49C32662AFE0}</a:tableStyleId>
              </a:tblPr>
              <a:tblGrid>
                <a:gridCol w="873437">
                  <a:extLst>
                    <a:ext uri="{9D8B030D-6E8A-4147-A177-3AD203B41FA5}">
                      <a16:colId xmlns:a16="http://schemas.microsoft.com/office/drawing/2014/main" val="2300995839"/>
                    </a:ext>
                  </a:extLst>
                </a:gridCol>
                <a:gridCol w="4227180">
                  <a:extLst>
                    <a:ext uri="{9D8B030D-6E8A-4147-A177-3AD203B41FA5}">
                      <a16:colId xmlns:a16="http://schemas.microsoft.com/office/drawing/2014/main" val="2779338355"/>
                    </a:ext>
                  </a:extLst>
                </a:gridCol>
                <a:gridCol w="2763926">
                  <a:extLst>
                    <a:ext uri="{9D8B030D-6E8A-4147-A177-3AD203B41FA5}">
                      <a16:colId xmlns:a16="http://schemas.microsoft.com/office/drawing/2014/main" val="97338814"/>
                    </a:ext>
                  </a:extLst>
                </a:gridCol>
              </a:tblGrid>
              <a:tr h="555327">
                <a:tc>
                  <a:txBody>
                    <a:bodyPr/>
                    <a:lstStyle/>
                    <a:p>
                      <a:pPr marL="0" marR="0">
                        <a:lnSpc>
                          <a:spcPct val="115000"/>
                        </a:lnSpc>
                        <a:spcAft>
                          <a:spcPts val="800"/>
                        </a:spcAft>
                      </a:pPr>
                      <a:r>
                        <a:rPr lang="en-US" sz="2400" kern="0" dirty="0">
                          <a:effectLst/>
                        </a:rPr>
                        <a:t>Year</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Aft>
                          <a:spcPts val="800"/>
                        </a:spcAft>
                      </a:pPr>
                      <a:r>
                        <a:rPr lang="en-US" sz="2400" kern="0" dirty="0">
                          <a:effectLst/>
                        </a:rPr>
                        <a:t>Current Ratio</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Aft>
                          <a:spcPts val="800"/>
                        </a:spcAft>
                      </a:pPr>
                      <a:r>
                        <a:rPr lang="en-US" sz="2400" kern="0">
                          <a:effectLst/>
                        </a:rPr>
                        <a:t>Quick Ratio</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604993649"/>
                  </a:ext>
                </a:extLst>
              </a:tr>
              <a:tr h="571352">
                <a:tc>
                  <a:txBody>
                    <a:bodyPr/>
                    <a:lstStyle/>
                    <a:p>
                      <a:pPr marL="0" marR="0" algn="r">
                        <a:lnSpc>
                          <a:spcPct val="115000"/>
                        </a:lnSpc>
                        <a:spcAft>
                          <a:spcPts val="800"/>
                        </a:spcAft>
                      </a:pPr>
                      <a:r>
                        <a:rPr lang="en-US" sz="2400" kern="0">
                          <a:effectLst/>
                        </a:rPr>
                        <a:t>2021</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2400" kern="0" dirty="0">
                          <a:effectLst/>
                        </a:rPr>
                        <a:t>1.07</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2400" kern="0">
                          <a:effectLst/>
                        </a:rPr>
                        <a:t>0.9</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314688030"/>
                  </a:ext>
                </a:extLst>
              </a:tr>
              <a:tr h="571352">
                <a:tc>
                  <a:txBody>
                    <a:bodyPr/>
                    <a:lstStyle/>
                    <a:p>
                      <a:pPr marL="0" marR="0" algn="r">
                        <a:lnSpc>
                          <a:spcPct val="115000"/>
                        </a:lnSpc>
                        <a:spcAft>
                          <a:spcPts val="800"/>
                        </a:spcAft>
                      </a:pPr>
                      <a:r>
                        <a:rPr lang="en-US" sz="2400" kern="0">
                          <a:effectLst/>
                        </a:rPr>
                        <a:t>2022</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2400" kern="0" dirty="0">
                          <a:effectLst/>
                        </a:rPr>
                        <a:t>0.88</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2400" kern="0" dirty="0">
                          <a:effectLst/>
                        </a:rPr>
                        <a:t>0.7</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46261321"/>
                  </a:ext>
                </a:extLst>
              </a:tr>
              <a:tr h="571352">
                <a:tc>
                  <a:txBody>
                    <a:bodyPr/>
                    <a:lstStyle/>
                    <a:p>
                      <a:pPr marL="0" marR="0" algn="r">
                        <a:lnSpc>
                          <a:spcPct val="115000"/>
                        </a:lnSpc>
                        <a:spcAft>
                          <a:spcPts val="800"/>
                        </a:spcAft>
                      </a:pPr>
                      <a:r>
                        <a:rPr lang="en-US" sz="2400" kern="0">
                          <a:effectLst/>
                        </a:rPr>
                        <a:t>2023</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2400" kern="0" dirty="0">
                          <a:effectLst/>
                        </a:rPr>
                        <a:t>0.93</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2400" kern="0" dirty="0">
                          <a:effectLst/>
                        </a:rPr>
                        <a:t>0.75</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522409132"/>
                  </a:ext>
                </a:extLst>
              </a:tr>
            </a:tbl>
          </a:graphicData>
        </a:graphic>
      </p:graphicFrame>
      <p:sp>
        <p:nvSpPr>
          <p:cNvPr id="21" name="TextBox 20">
            <a:extLst>
              <a:ext uri="{FF2B5EF4-FFF2-40B4-BE49-F238E27FC236}">
                <a16:creationId xmlns:a16="http://schemas.microsoft.com/office/drawing/2014/main" id="{6CB245AF-D25E-953C-49CB-5E8537F90167}"/>
              </a:ext>
            </a:extLst>
          </p:cNvPr>
          <p:cNvSpPr txBox="1"/>
          <p:nvPr/>
        </p:nvSpPr>
        <p:spPr>
          <a:xfrm>
            <a:off x="10271324" y="3971300"/>
            <a:ext cx="7711876" cy="1943865"/>
          </a:xfrm>
          <a:prstGeom prst="rect">
            <a:avLst/>
          </a:prstGeom>
          <a:noFill/>
        </p:spPr>
        <p:txBody>
          <a:bodyPr wrap="square">
            <a:spAutoFit/>
          </a:bodyPr>
          <a:lstStyle/>
          <a:p>
            <a:pPr marL="0" marR="0">
              <a:lnSpc>
                <a:spcPct val="115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Current Ratio (&lt; 1.0 in 2022 &amp; 2023) suggests Apple has lower short-term assets compared to liabilities, which is common in tech companies due to stock buybacks and capital-intensive investments.</a:t>
            </a:r>
          </a:p>
          <a:p>
            <a:pPr marL="0" marR="0">
              <a:lnSpc>
                <a:spcPct val="115000"/>
              </a:lnSpc>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Quick Ratio (below 1.0) indicates Apple may rely on inventory liquidation or short-term financing to cover immediate obligations.</a:t>
            </a:r>
          </a:p>
        </p:txBody>
      </p:sp>
      <p:pic>
        <p:nvPicPr>
          <p:cNvPr id="24" name="Picture 23">
            <a:extLst>
              <a:ext uri="{FF2B5EF4-FFF2-40B4-BE49-F238E27FC236}">
                <a16:creationId xmlns:a16="http://schemas.microsoft.com/office/drawing/2014/main" id="{36C834E4-B5E9-61BD-F079-C6C1A20E3314}"/>
              </a:ext>
            </a:extLst>
          </p:cNvPr>
          <p:cNvPicPr>
            <a:picLocks noChangeAspect="1"/>
          </p:cNvPicPr>
          <p:nvPr/>
        </p:nvPicPr>
        <p:blipFill>
          <a:blip r:embed="rId4"/>
          <a:stretch>
            <a:fillRect/>
          </a:stretch>
        </p:blipFill>
        <p:spPr>
          <a:xfrm>
            <a:off x="10439399" y="6925711"/>
            <a:ext cx="7703393" cy="3211294"/>
          </a:xfrm>
          <a:prstGeom prst="rect">
            <a:avLst/>
          </a:prstGeom>
        </p:spPr>
      </p:pic>
      <p:pic>
        <p:nvPicPr>
          <p:cNvPr id="26" name="Picture 25">
            <a:extLst>
              <a:ext uri="{FF2B5EF4-FFF2-40B4-BE49-F238E27FC236}">
                <a16:creationId xmlns:a16="http://schemas.microsoft.com/office/drawing/2014/main" id="{49E1511E-D392-365B-C123-6F65B1C2E907}"/>
              </a:ext>
            </a:extLst>
          </p:cNvPr>
          <p:cNvPicPr>
            <a:picLocks noChangeAspect="1"/>
          </p:cNvPicPr>
          <p:nvPr/>
        </p:nvPicPr>
        <p:blipFill>
          <a:blip r:embed="rId5"/>
          <a:stretch>
            <a:fillRect/>
          </a:stretch>
        </p:blipFill>
        <p:spPr>
          <a:xfrm>
            <a:off x="100265" y="6925710"/>
            <a:ext cx="8051580" cy="321129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16EDC-3644-507B-4DF5-232F7E9C876B}"/>
            </a:ext>
          </a:extLst>
        </p:cNvPr>
        <p:cNvGrpSpPr/>
        <p:nvPr/>
      </p:nvGrpSpPr>
      <p:grpSpPr>
        <a:xfrm>
          <a:off x="0" y="0"/>
          <a:ext cx="0" cy="0"/>
          <a:chOff x="0" y="0"/>
          <a:chExt cx="0" cy="0"/>
        </a:xfrm>
      </p:grpSpPr>
      <p:pic>
        <p:nvPicPr>
          <p:cNvPr id="6" name="object 6">
            <a:extLst>
              <a:ext uri="{FF2B5EF4-FFF2-40B4-BE49-F238E27FC236}">
                <a16:creationId xmlns:a16="http://schemas.microsoft.com/office/drawing/2014/main" id="{CB376051-7A0B-3021-C259-1C1CE4065F3D}"/>
              </a:ext>
            </a:extLst>
          </p:cNvPr>
          <p:cNvPicPr/>
          <p:nvPr/>
        </p:nvPicPr>
        <p:blipFill>
          <a:blip r:embed="rId2" cstate="print"/>
          <a:stretch>
            <a:fillRect/>
          </a:stretch>
        </p:blipFill>
        <p:spPr>
          <a:xfrm>
            <a:off x="13371714" y="0"/>
            <a:ext cx="4916283" cy="2794013"/>
          </a:xfrm>
          <a:prstGeom prst="rect">
            <a:avLst/>
          </a:prstGeom>
        </p:spPr>
      </p:pic>
      <p:grpSp>
        <p:nvGrpSpPr>
          <p:cNvPr id="7" name="object 7">
            <a:extLst>
              <a:ext uri="{FF2B5EF4-FFF2-40B4-BE49-F238E27FC236}">
                <a16:creationId xmlns:a16="http://schemas.microsoft.com/office/drawing/2014/main" id="{F0AB0ED0-908E-B166-AC0A-B646BD957703}"/>
              </a:ext>
            </a:extLst>
          </p:cNvPr>
          <p:cNvGrpSpPr/>
          <p:nvPr/>
        </p:nvGrpSpPr>
        <p:grpSpPr>
          <a:xfrm>
            <a:off x="-62345" y="1626250"/>
            <a:ext cx="9608394" cy="7861300"/>
            <a:chOff x="0" y="2425701"/>
            <a:chExt cx="10609580" cy="7861300"/>
          </a:xfrm>
        </p:grpSpPr>
        <p:pic>
          <p:nvPicPr>
            <p:cNvPr id="8" name="object 8">
              <a:extLst>
                <a:ext uri="{FF2B5EF4-FFF2-40B4-BE49-F238E27FC236}">
                  <a16:creationId xmlns:a16="http://schemas.microsoft.com/office/drawing/2014/main" id="{3D91F7A6-22EF-DB45-A33F-C168EF127D14}"/>
                </a:ext>
              </a:extLst>
            </p:cNvPr>
            <p:cNvPicPr/>
            <p:nvPr/>
          </p:nvPicPr>
          <p:blipFill>
            <a:blip r:embed="rId3" cstate="print"/>
            <a:stretch>
              <a:fillRect/>
            </a:stretch>
          </p:blipFill>
          <p:spPr>
            <a:xfrm>
              <a:off x="0" y="7923720"/>
              <a:ext cx="3581530" cy="2363278"/>
            </a:xfrm>
            <a:prstGeom prst="rect">
              <a:avLst/>
            </a:prstGeom>
          </p:spPr>
        </p:pic>
        <p:sp>
          <p:nvSpPr>
            <p:cNvPr id="9" name="object 9">
              <a:extLst>
                <a:ext uri="{FF2B5EF4-FFF2-40B4-BE49-F238E27FC236}">
                  <a16:creationId xmlns:a16="http://schemas.microsoft.com/office/drawing/2014/main" id="{E88806DD-2E26-0E16-C23C-DF8A718CCF71}"/>
                </a:ext>
              </a:extLst>
            </p:cNvPr>
            <p:cNvSpPr/>
            <p:nvPr/>
          </p:nvSpPr>
          <p:spPr>
            <a:xfrm>
              <a:off x="9733128" y="2425712"/>
              <a:ext cx="876300" cy="1270635"/>
            </a:xfrm>
            <a:custGeom>
              <a:avLst/>
              <a:gdLst/>
              <a:ahLst/>
              <a:cxnLst/>
              <a:rect l="l" t="t" r="r" b="b"/>
              <a:pathLst>
                <a:path w="876300" h="1270635">
                  <a:moveTo>
                    <a:pt x="458470" y="778510"/>
                  </a:moveTo>
                  <a:lnTo>
                    <a:pt x="442048" y="762088"/>
                  </a:lnTo>
                  <a:lnTo>
                    <a:pt x="437032" y="762088"/>
                  </a:lnTo>
                  <a:lnTo>
                    <a:pt x="420611" y="778510"/>
                  </a:lnTo>
                  <a:lnTo>
                    <a:pt x="420611" y="783526"/>
                  </a:lnTo>
                  <a:lnTo>
                    <a:pt x="437032" y="799934"/>
                  </a:lnTo>
                  <a:lnTo>
                    <a:pt x="442048" y="799934"/>
                  </a:lnTo>
                  <a:lnTo>
                    <a:pt x="458470" y="783526"/>
                  </a:lnTo>
                  <a:lnTo>
                    <a:pt x="458470" y="781011"/>
                  </a:lnTo>
                  <a:lnTo>
                    <a:pt x="458470" y="778510"/>
                  </a:lnTo>
                  <a:close/>
                </a:path>
                <a:path w="876300" h="1270635">
                  <a:moveTo>
                    <a:pt x="458470" y="703719"/>
                  </a:moveTo>
                  <a:lnTo>
                    <a:pt x="442048" y="687298"/>
                  </a:lnTo>
                  <a:lnTo>
                    <a:pt x="437032" y="687298"/>
                  </a:lnTo>
                  <a:lnTo>
                    <a:pt x="420611" y="703719"/>
                  </a:lnTo>
                  <a:lnTo>
                    <a:pt x="420611" y="708736"/>
                  </a:lnTo>
                  <a:lnTo>
                    <a:pt x="437032" y="725157"/>
                  </a:lnTo>
                  <a:lnTo>
                    <a:pt x="442048" y="725157"/>
                  </a:lnTo>
                  <a:lnTo>
                    <a:pt x="458470" y="708736"/>
                  </a:lnTo>
                  <a:lnTo>
                    <a:pt x="458470" y="706234"/>
                  </a:lnTo>
                  <a:lnTo>
                    <a:pt x="458470" y="703719"/>
                  </a:lnTo>
                  <a:close/>
                </a:path>
                <a:path w="876300" h="1270635">
                  <a:moveTo>
                    <a:pt x="691616" y="359613"/>
                  </a:moveTo>
                  <a:lnTo>
                    <a:pt x="671385" y="338315"/>
                  </a:lnTo>
                  <a:lnTo>
                    <a:pt x="667461" y="338950"/>
                  </a:lnTo>
                  <a:lnTo>
                    <a:pt x="623481" y="360654"/>
                  </a:lnTo>
                  <a:lnTo>
                    <a:pt x="587959" y="373354"/>
                  </a:lnTo>
                  <a:lnTo>
                    <a:pt x="550722" y="377698"/>
                  </a:lnTo>
                  <a:lnTo>
                    <a:pt x="505320" y="372376"/>
                  </a:lnTo>
                  <a:lnTo>
                    <a:pt x="445287" y="356069"/>
                  </a:lnTo>
                  <a:lnTo>
                    <a:pt x="431431" y="351904"/>
                  </a:lnTo>
                  <a:lnTo>
                    <a:pt x="417410" y="348424"/>
                  </a:lnTo>
                  <a:lnTo>
                    <a:pt x="374523" y="342049"/>
                  </a:lnTo>
                  <a:lnTo>
                    <a:pt x="345655" y="341223"/>
                  </a:lnTo>
                  <a:lnTo>
                    <a:pt x="331190" y="341845"/>
                  </a:lnTo>
                  <a:lnTo>
                    <a:pt x="288290" y="347840"/>
                  </a:lnTo>
                  <a:lnTo>
                    <a:pt x="246634" y="359905"/>
                  </a:lnTo>
                  <a:lnTo>
                    <a:pt x="211607" y="378637"/>
                  </a:lnTo>
                  <a:lnTo>
                    <a:pt x="209016" y="389547"/>
                  </a:lnTo>
                  <a:lnTo>
                    <a:pt x="210248" y="395160"/>
                  </a:lnTo>
                  <a:lnTo>
                    <a:pt x="327075" y="510362"/>
                  </a:lnTo>
                  <a:lnTo>
                    <a:pt x="368782" y="549998"/>
                  </a:lnTo>
                  <a:lnTo>
                    <a:pt x="386702" y="566496"/>
                  </a:lnTo>
                  <a:lnTo>
                    <a:pt x="395071" y="577723"/>
                  </a:lnTo>
                  <a:lnTo>
                    <a:pt x="401396" y="589813"/>
                  </a:lnTo>
                  <a:lnTo>
                    <a:pt x="405676" y="602780"/>
                  </a:lnTo>
                  <a:lnTo>
                    <a:pt x="408393" y="620458"/>
                  </a:lnTo>
                  <a:lnTo>
                    <a:pt x="409587" y="624090"/>
                  </a:lnTo>
                  <a:lnTo>
                    <a:pt x="436422" y="643255"/>
                  </a:lnTo>
                  <a:lnTo>
                    <a:pt x="440296" y="642950"/>
                  </a:lnTo>
                  <a:lnTo>
                    <a:pt x="443979" y="643305"/>
                  </a:lnTo>
                  <a:lnTo>
                    <a:pt x="470573" y="617816"/>
                  </a:lnTo>
                  <a:lnTo>
                    <a:pt x="472071" y="608876"/>
                  </a:lnTo>
                  <a:lnTo>
                    <a:pt x="491312" y="568528"/>
                  </a:lnTo>
                  <a:lnTo>
                    <a:pt x="622960" y="441998"/>
                  </a:lnTo>
                  <a:lnTo>
                    <a:pt x="642099" y="424345"/>
                  </a:lnTo>
                  <a:lnTo>
                    <a:pt x="655497" y="411454"/>
                  </a:lnTo>
                  <a:lnTo>
                    <a:pt x="667727" y="397611"/>
                  </a:lnTo>
                  <a:lnTo>
                    <a:pt x="678802" y="382841"/>
                  </a:lnTo>
                  <a:lnTo>
                    <a:pt x="688733" y="367118"/>
                  </a:lnTo>
                  <a:lnTo>
                    <a:pt x="690816" y="363499"/>
                  </a:lnTo>
                  <a:lnTo>
                    <a:pt x="691616" y="359613"/>
                  </a:lnTo>
                  <a:close/>
                </a:path>
                <a:path w="876300" h="1270635">
                  <a:moveTo>
                    <a:pt x="700087" y="1092504"/>
                  </a:moveTo>
                  <a:lnTo>
                    <a:pt x="695833" y="1048258"/>
                  </a:lnTo>
                  <a:lnTo>
                    <a:pt x="684809" y="1007745"/>
                  </a:lnTo>
                  <a:lnTo>
                    <a:pt x="663219" y="962253"/>
                  </a:lnTo>
                  <a:lnTo>
                    <a:pt x="633298" y="921753"/>
                  </a:lnTo>
                  <a:lnTo>
                    <a:pt x="596163" y="887768"/>
                  </a:lnTo>
                  <a:lnTo>
                    <a:pt x="553173" y="861542"/>
                  </a:lnTo>
                  <a:lnTo>
                    <a:pt x="505955" y="844067"/>
                  </a:lnTo>
                  <a:lnTo>
                    <a:pt x="456260" y="835990"/>
                  </a:lnTo>
                  <a:lnTo>
                    <a:pt x="447865" y="835583"/>
                  </a:lnTo>
                  <a:lnTo>
                    <a:pt x="431063" y="835583"/>
                  </a:lnTo>
                  <a:lnTo>
                    <a:pt x="381127" y="842060"/>
                  </a:lnTo>
                  <a:lnTo>
                    <a:pt x="333362" y="858012"/>
                  </a:lnTo>
                  <a:lnTo>
                    <a:pt x="289560" y="882827"/>
                  </a:lnTo>
                  <a:lnTo>
                    <a:pt x="251345" y="915606"/>
                  </a:lnTo>
                  <a:lnTo>
                    <a:pt x="220141" y="955116"/>
                  </a:lnTo>
                  <a:lnTo>
                    <a:pt x="197104" y="999896"/>
                  </a:lnTo>
                  <a:lnTo>
                    <a:pt x="183095" y="1048258"/>
                  </a:lnTo>
                  <a:lnTo>
                    <a:pt x="178841" y="1089545"/>
                  </a:lnTo>
                  <a:lnTo>
                    <a:pt x="178790" y="1092123"/>
                  </a:lnTo>
                  <a:lnTo>
                    <a:pt x="179235" y="1094600"/>
                  </a:lnTo>
                  <a:lnTo>
                    <a:pt x="195503" y="1108964"/>
                  </a:lnTo>
                  <a:lnTo>
                    <a:pt x="683666" y="1108925"/>
                  </a:lnTo>
                  <a:lnTo>
                    <a:pt x="700087" y="1092504"/>
                  </a:lnTo>
                  <a:close/>
                </a:path>
                <a:path w="876300" h="1270635">
                  <a:moveTo>
                    <a:pt x="876058" y="8051"/>
                  </a:moveTo>
                  <a:lnTo>
                    <a:pt x="862914" y="0"/>
                  </a:lnTo>
                  <a:lnTo>
                    <a:pt x="762762" y="0"/>
                  </a:lnTo>
                  <a:lnTo>
                    <a:pt x="762762" y="119748"/>
                  </a:lnTo>
                  <a:lnTo>
                    <a:pt x="762698" y="216484"/>
                  </a:lnTo>
                  <a:lnTo>
                    <a:pt x="758520" y="275005"/>
                  </a:lnTo>
                  <a:lnTo>
                    <a:pt x="747128" y="327825"/>
                  </a:lnTo>
                  <a:lnTo>
                    <a:pt x="728370" y="374713"/>
                  </a:lnTo>
                  <a:lnTo>
                    <a:pt x="702005" y="416204"/>
                  </a:lnTo>
                  <a:lnTo>
                    <a:pt x="667842" y="452805"/>
                  </a:lnTo>
                  <a:lnTo>
                    <a:pt x="648157" y="470623"/>
                  </a:lnTo>
                  <a:lnTo>
                    <a:pt x="546265" y="563918"/>
                  </a:lnTo>
                  <a:lnTo>
                    <a:pt x="518198" y="598436"/>
                  </a:lnTo>
                  <a:lnTo>
                    <a:pt x="506755" y="641438"/>
                  </a:lnTo>
                  <a:lnTo>
                    <a:pt x="507974" y="652907"/>
                  </a:lnTo>
                  <a:lnTo>
                    <a:pt x="524687" y="695248"/>
                  </a:lnTo>
                  <a:lnTo>
                    <a:pt x="548081" y="720305"/>
                  </a:lnTo>
                  <a:lnTo>
                    <a:pt x="667385" y="829614"/>
                  </a:lnTo>
                  <a:lnTo>
                    <a:pt x="701548" y="866216"/>
                  </a:lnTo>
                  <a:lnTo>
                    <a:pt x="727913" y="907694"/>
                  </a:lnTo>
                  <a:lnTo>
                    <a:pt x="746683" y="954557"/>
                  </a:lnTo>
                  <a:lnTo>
                    <a:pt x="758075" y="1007338"/>
                  </a:lnTo>
                  <a:lnTo>
                    <a:pt x="762279" y="1066228"/>
                  </a:lnTo>
                  <a:lnTo>
                    <a:pt x="762304" y="1150099"/>
                  </a:lnTo>
                  <a:lnTo>
                    <a:pt x="116166" y="1150099"/>
                  </a:lnTo>
                  <a:lnTo>
                    <a:pt x="116205" y="1066228"/>
                  </a:lnTo>
                  <a:lnTo>
                    <a:pt x="120484" y="1007414"/>
                  </a:lnTo>
                  <a:lnTo>
                    <a:pt x="131914" y="954595"/>
                  </a:lnTo>
                  <a:lnTo>
                    <a:pt x="150698" y="907694"/>
                  </a:lnTo>
                  <a:lnTo>
                    <a:pt x="177076" y="866216"/>
                  </a:lnTo>
                  <a:lnTo>
                    <a:pt x="211239" y="829614"/>
                  </a:lnTo>
                  <a:lnTo>
                    <a:pt x="330847" y="720458"/>
                  </a:lnTo>
                  <a:lnTo>
                    <a:pt x="339648" y="712863"/>
                  </a:lnTo>
                  <a:lnTo>
                    <a:pt x="347497" y="704456"/>
                  </a:lnTo>
                  <a:lnTo>
                    <a:pt x="368795" y="663778"/>
                  </a:lnTo>
                  <a:lnTo>
                    <a:pt x="372478" y="640981"/>
                  </a:lnTo>
                  <a:lnTo>
                    <a:pt x="371309" y="629767"/>
                  </a:lnTo>
                  <a:lnTo>
                    <a:pt x="355028" y="588340"/>
                  </a:lnTo>
                  <a:lnTo>
                    <a:pt x="332206" y="563918"/>
                  </a:lnTo>
                  <a:lnTo>
                    <a:pt x="211099" y="453402"/>
                  </a:lnTo>
                  <a:lnTo>
                    <a:pt x="176999" y="416801"/>
                  </a:lnTo>
                  <a:lnTo>
                    <a:pt x="150672" y="375323"/>
                  </a:lnTo>
                  <a:lnTo>
                    <a:pt x="131902" y="328460"/>
                  </a:lnTo>
                  <a:lnTo>
                    <a:pt x="120472" y="275678"/>
                  </a:lnTo>
                  <a:lnTo>
                    <a:pt x="116166" y="216484"/>
                  </a:lnTo>
                  <a:lnTo>
                    <a:pt x="116166" y="119748"/>
                  </a:lnTo>
                  <a:lnTo>
                    <a:pt x="762762" y="119748"/>
                  </a:lnTo>
                  <a:lnTo>
                    <a:pt x="762762" y="0"/>
                  </a:lnTo>
                  <a:lnTo>
                    <a:pt x="16471" y="0"/>
                  </a:lnTo>
                  <a:lnTo>
                    <a:pt x="14058" y="469"/>
                  </a:lnTo>
                  <a:lnTo>
                    <a:pt x="50" y="16408"/>
                  </a:lnTo>
                  <a:lnTo>
                    <a:pt x="50" y="103327"/>
                  </a:lnTo>
                  <a:lnTo>
                    <a:pt x="16471" y="119748"/>
                  </a:lnTo>
                  <a:lnTo>
                    <a:pt x="78320" y="119748"/>
                  </a:lnTo>
                  <a:lnTo>
                    <a:pt x="78371" y="216484"/>
                  </a:lnTo>
                  <a:lnTo>
                    <a:pt x="81838" y="270586"/>
                  </a:lnTo>
                  <a:lnTo>
                    <a:pt x="91046" y="320967"/>
                  </a:lnTo>
                  <a:lnTo>
                    <a:pt x="106006" y="367004"/>
                  </a:lnTo>
                  <a:lnTo>
                    <a:pt x="126758" y="408825"/>
                  </a:lnTo>
                  <a:lnTo>
                    <a:pt x="153339" y="446557"/>
                  </a:lnTo>
                  <a:lnTo>
                    <a:pt x="185813" y="480352"/>
                  </a:lnTo>
                  <a:lnTo>
                    <a:pt x="306920" y="590867"/>
                  </a:lnTo>
                  <a:lnTo>
                    <a:pt x="312597" y="595617"/>
                  </a:lnTo>
                  <a:lnTo>
                    <a:pt x="317677" y="600887"/>
                  </a:lnTo>
                  <a:lnTo>
                    <a:pt x="334327" y="640981"/>
                  </a:lnTo>
                  <a:lnTo>
                    <a:pt x="333209" y="648538"/>
                  </a:lnTo>
                  <a:lnTo>
                    <a:pt x="311035" y="687476"/>
                  </a:lnTo>
                  <a:lnTo>
                    <a:pt x="305104" y="692302"/>
                  </a:lnTo>
                  <a:lnTo>
                    <a:pt x="185508" y="801598"/>
                  </a:lnTo>
                  <a:lnTo>
                    <a:pt x="153047" y="835393"/>
                  </a:lnTo>
                  <a:lnTo>
                    <a:pt x="126492" y="873137"/>
                  </a:lnTo>
                  <a:lnTo>
                    <a:pt x="105778" y="914958"/>
                  </a:lnTo>
                  <a:lnTo>
                    <a:pt x="90843" y="960983"/>
                  </a:lnTo>
                  <a:lnTo>
                    <a:pt x="81584" y="1011542"/>
                  </a:lnTo>
                  <a:lnTo>
                    <a:pt x="78041" y="1066228"/>
                  </a:lnTo>
                  <a:lnTo>
                    <a:pt x="78016" y="1150099"/>
                  </a:lnTo>
                  <a:lnTo>
                    <a:pt x="16433" y="1150099"/>
                  </a:lnTo>
                  <a:lnTo>
                    <a:pt x="0" y="1166926"/>
                  </a:lnTo>
                  <a:lnTo>
                    <a:pt x="50" y="1253896"/>
                  </a:lnTo>
                  <a:lnTo>
                    <a:pt x="16471" y="1270304"/>
                  </a:lnTo>
                  <a:lnTo>
                    <a:pt x="859955" y="1270304"/>
                  </a:lnTo>
                  <a:lnTo>
                    <a:pt x="862533" y="1270368"/>
                  </a:lnTo>
                  <a:lnTo>
                    <a:pt x="876058" y="1262278"/>
                  </a:lnTo>
                  <a:lnTo>
                    <a:pt x="876058" y="1158608"/>
                  </a:lnTo>
                  <a:lnTo>
                    <a:pt x="862914" y="1150556"/>
                  </a:lnTo>
                  <a:lnTo>
                    <a:pt x="800608" y="1150556"/>
                  </a:lnTo>
                  <a:lnTo>
                    <a:pt x="800608" y="1150099"/>
                  </a:lnTo>
                  <a:lnTo>
                    <a:pt x="800608" y="1066228"/>
                  </a:lnTo>
                  <a:lnTo>
                    <a:pt x="797102" y="1011364"/>
                  </a:lnTo>
                  <a:lnTo>
                    <a:pt x="787933" y="961085"/>
                  </a:lnTo>
                  <a:lnTo>
                    <a:pt x="773010" y="914996"/>
                  </a:lnTo>
                  <a:lnTo>
                    <a:pt x="752284" y="873150"/>
                  </a:lnTo>
                  <a:lnTo>
                    <a:pt x="725728" y="835406"/>
                  </a:lnTo>
                  <a:lnTo>
                    <a:pt x="693267" y="801598"/>
                  </a:lnTo>
                  <a:lnTo>
                    <a:pt x="573519" y="692150"/>
                  </a:lnTo>
                  <a:lnTo>
                    <a:pt x="567639" y="687362"/>
                  </a:lnTo>
                  <a:lnTo>
                    <a:pt x="562419" y="682117"/>
                  </a:lnTo>
                  <a:lnTo>
                    <a:pt x="544626" y="641438"/>
                  </a:lnTo>
                  <a:lnTo>
                    <a:pt x="544652" y="640981"/>
                  </a:lnTo>
                  <a:lnTo>
                    <a:pt x="561530" y="601306"/>
                  </a:lnTo>
                  <a:lnTo>
                    <a:pt x="572312" y="591324"/>
                  </a:lnTo>
                  <a:lnTo>
                    <a:pt x="693267" y="481114"/>
                  </a:lnTo>
                  <a:lnTo>
                    <a:pt x="725728" y="447255"/>
                  </a:lnTo>
                  <a:lnTo>
                    <a:pt x="752284" y="409460"/>
                  </a:lnTo>
                  <a:lnTo>
                    <a:pt x="772998" y="367588"/>
                  </a:lnTo>
                  <a:lnTo>
                    <a:pt x="787920" y="321487"/>
                  </a:lnTo>
                  <a:lnTo>
                    <a:pt x="797102" y="271018"/>
                  </a:lnTo>
                  <a:lnTo>
                    <a:pt x="800569" y="216484"/>
                  </a:lnTo>
                  <a:lnTo>
                    <a:pt x="800608" y="119748"/>
                  </a:lnTo>
                  <a:lnTo>
                    <a:pt x="859955" y="119748"/>
                  </a:lnTo>
                  <a:lnTo>
                    <a:pt x="876058" y="111696"/>
                  </a:lnTo>
                  <a:lnTo>
                    <a:pt x="876058" y="8051"/>
                  </a:lnTo>
                  <a:close/>
                </a:path>
              </a:pathLst>
            </a:custGeom>
            <a:solidFill>
              <a:srgbClr val="FFFFFF"/>
            </a:solidFill>
          </p:spPr>
          <p:txBody>
            <a:bodyPr wrap="square" lIns="0" tIns="0" rIns="0" bIns="0" rtlCol="0"/>
            <a:lstStyle/>
            <a:p>
              <a:endParaRPr/>
            </a:p>
          </p:txBody>
        </p:sp>
      </p:grpSp>
      <p:sp>
        <p:nvSpPr>
          <p:cNvPr id="11" name="TextBox 10">
            <a:extLst>
              <a:ext uri="{FF2B5EF4-FFF2-40B4-BE49-F238E27FC236}">
                <a16:creationId xmlns:a16="http://schemas.microsoft.com/office/drawing/2014/main" id="{FE54D643-C5C2-CFCD-E7DE-94A6535C6E26}"/>
              </a:ext>
            </a:extLst>
          </p:cNvPr>
          <p:cNvSpPr txBox="1"/>
          <p:nvPr/>
        </p:nvSpPr>
        <p:spPr>
          <a:xfrm>
            <a:off x="3328454" y="30500"/>
            <a:ext cx="9144000" cy="923330"/>
          </a:xfrm>
          <a:prstGeom prst="rect">
            <a:avLst/>
          </a:prstGeom>
          <a:noFill/>
        </p:spPr>
        <p:txBody>
          <a:bodyPr wrap="square">
            <a:spAutoFit/>
          </a:bodyPr>
          <a:lstStyle/>
          <a:p>
            <a:r>
              <a:rPr lang="en-US" sz="5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Financial Performance Analysis</a:t>
            </a:r>
            <a:endParaRPr lang="en-US" sz="16600" b="1" dirty="0">
              <a:solidFill>
                <a:schemeClr val="bg1"/>
              </a:solidFill>
            </a:endParaRPr>
          </a:p>
        </p:txBody>
      </p:sp>
      <p:sp>
        <p:nvSpPr>
          <p:cNvPr id="4" name="TextBox 3">
            <a:extLst>
              <a:ext uri="{FF2B5EF4-FFF2-40B4-BE49-F238E27FC236}">
                <a16:creationId xmlns:a16="http://schemas.microsoft.com/office/drawing/2014/main" id="{A4D829C7-4D3C-4F93-3856-531E224AB6E9}"/>
              </a:ext>
            </a:extLst>
          </p:cNvPr>
          <p:cNvSpPr txBox="1"/>
          <p:nvPr/>
        </p:nvSpPr>
        <p:spPr>
          <a:xfrm>
            <a:off x="-1" y="909046"/>
            <a:ext cx="9966528" cy="492122"/>
          </a:xfrm>
          <a:prstGeom prst="rect">
            <a:avLst/>
          </a:prstGeom>
          <a:noFill/>
        </p:spPr>
        <p:txBody>
          <a:bodyPr wrap="square">
            <a:spAutoFit/>
          </a:bodyPr>
          <a:lstStyle/>
          <a:p>
            <a:pPr marL="0" marR="0">
              <a:lnSpc>
                <a:spcPct val="115000"/>
              </a:lnSpc>
              <a:spcAft>
                <a:spcPts val="800"/>
              </a:spcAft>
            </a:pPr>
            <a:r>
              <a:rPr lang="en-US"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Profitability Analysis (How Efficiently is Apple Generating Profits?)</a:t>
            </a:r>
            <a:endPar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280CA94B-1539-5905-A66F-0C83B69F6A47}"/>
              </a:ext>
            </a:extLst>
          </p:cNvPr>
          <p:cNvSpPr txBox="1"/>
          <p:nvPr/>
        </p:nvSpPr>
        <p:spPr>
          <a:xfrm>
            <a:off x="145206" y="3755283"/>
            <a:ext cx="6856494" cy="2611228"/>
          </a:xfrm>
          <a:prstGeom prst="rect">
            <a:avLst/>
          </a:prstGeom>
          <a:noFill/>
        </p:spPr>
        <p:txBody>
          <a:bodyPr wrap="square">
            <a:spAutoFit/>
          </a:bodyPr>
          <a:lstStyle/>
          <a:p>
            <a:pPr marL="0" marR="0">
              <a:lnSpc>
                <a:spcPct val="115000"/>
              </a:lnSpc>
              <a:spcAft>
                <a:spcPts val="800"/>
              </a:spcAft>
            </a:pP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Gross Margin: Improved slightly from 41.8% (2021) to 43.8% (2023), showing strong pricing power and cost control.</a:t>
            </a:r>
          </a:p>
          <a:p>
            <a:pPr marL="0" marR="0">
              <a:lnSpc>
                <a:spcPct val="115000"/>
              </a:lnSpc>
              <a:spcAft>
                <a:spcPts val="800"/>
              </a:spcAft>
            </a:pP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Net Profit Margin: Declined slightly in 2023, possibly due to increased competition or macroeconomic factors.</a:t>
            </a:r>
          </a:p>
          <a:p>
            <a:pPr marL="0" marR="0">
              <a:lnSpc>
                <a:spcPct val="115000"/>
              </a:lnSpc>
              <a:spcAft>
                <a:spcPts val="800"/>
              </a:spcAft>
            </a:pP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Return on Equity (ROE) remains exceptionally high, driven by Apple's stock buybacks, which reduce equity but maintain profitability.</a:t>
            </a:r>
          </a:p>
          <a:p>
            <a:pPr marL="0" marR="0">
              <a:lnSpc>
                <a:spcPct val="115000"/>
              </a:lnSpc>
              <a:spcAft>
                <a:spcPts val="800"/>
              </a:spcAft>
            </a:pP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C15EF3B9-E339-983D-A922-F8A82A675B3B}"/>
              </a:ext>
            </a:extLst>
          </p:cNvPr>
          <p:cNvSpPr txBox="1"/>
          <p:nvPr/>
        </p:nvSpPr>
        <p:spPr>
          <a:xfrm>
            <a:off x="10271324" y="724379"/>
            <a:ext cx="8028796" cy="830997"/>
          </a:xfrm>
          <a:prstGeom prst="rect">
            <a:avLst/>
          </a:prstGeom>
          <a:noFill/>
        </p:spPr>
        <p:txBody>
          <a:bodyPr wrap="square">
            <a:spAutoFit/>
          </a:bodyPr>
          <a:lstStyle/>
          <a:p>
            <a:r>
              <a:rPr lang="en-US"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Solvency Analysis (Long-Term Financial Health &amp; Debt Exposure)</a:t>
            </a:r>
            <a:endParaRPr lang="en-US" sz="3200" dirty="0">
              <a:solidFill>
                <a:schemeClr val="bg1"/>
              </a:solidFill>
            </a:endParaRPr>
          </a:p>
        </p:txBody>
      </p:sp>
      <p:sp>
        <p:nvSpPr>
          <p:cNvPr id="21" name="TextBox 20">
            <a:extLst>
              <a:ext uri="{FF2B5EF4-FFF2-40B4-BE49-F238E27FC236}">
                <a16:creationId xmlns:a16="http://schemas.microsoft.com/office/drawing/2014/main" id="{87B2C75A-4658-BFF5-599E-628CAE2B0AFA}"/>
              </a:ext>
            </a:extLst>
          </p:cNvPr>
          <p:cNvSpPr txBox="1"/>
          <p:nvPr/>
        </p:nvSpPr>
        <p:spPr>
          <a:xfrm>
            <a:off x="10271324" y="3971300"/>
            <a:ext cx="7711876" cy="2887585"/>
          </a:xfrm>
          <a:prstGeom prst="rect">
            <a:avLst/>
          </a:prstGeom>
          <a:noFill/>
        </p:spPr>
        <p:txBody>
          <a:bodyPr wrap="square">
            <a:spAutoFit/>
          </a:bodyPr>
          <a:lstStyle/>
          <a:p>
            <a:pPr marL="0" marR="0">
              <a:lnSpc>
                <a:spcPct val="115000"/>
              </a:lnSpc>
              <a:spcAft>
                <a:spcPts val="800"/>
              </a:spcAft>
            </a:pP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 rising </a:t>
            </a:r>
            <a:r>
              <a:rPr lang="en-US"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Debt-to-Equity Ratio (1.73 in 2022)</a:t>
            </a: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shows Apple increased its reliance on debt, potentially to fund stock buybacks or R&amp;D.</a:t>
            </a:r>
          </a:p>
          <a:p>
            <a:pPr marL="0" marR="0">
              <a:lnSpc>
                <a:spcPct val="115000"/>
              </a:lnSpc>
              <a:spcAft>
                <a:spcPts val="800"/>
              </a:spcAft>
            </a:pP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slight decline in 2023 suggests </a:t>
            </a:r>
            <a:r>
              <a:rPr lang="en-US"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Apple is managing debt levels responsibly</a:t>
            </a: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despite market volatility.</a:t>
            </a:r>
          </a:p>
          <a:p>
            <a:pPr marL="0" marR="0">
              <a:lnSpc>
                <a:spcPct val="115000"/>
              </a:lnSpc>
              <a:spcAft>
                <a:spcPts val="800"/>
              </a:spcAft>
            </a:pPr>
            <a:endParaRPr lang="en-US" sz="2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FD4255F9-F188-880E-0F44-2609FC3D99A6}"/>
              </a:ext>
            </a:extLst>
          </p:cNvPr>
          <p:cNvGraphicFramePr>
            <a:graphicFrameLocks noGrp="1"/>
          </p:cNvGraphicFramePr>
          <p:nvPr>
            <p:extLst>
              <p:ext uri="{D42A27DB-BD31-4B8C-83A1-F6EECF244321}">
                <p14:modId xmlns:p14="http://schemas.microsoft.com/office/powerpoint/2010/main" val="4133046401"/>
              </p:ext>
            </p:extLst>
          </p:nvPr>
        </p:nvGraphicFramePr>
        <p:xfrm>
          <a:off x="76147" y="1469875"/>
          <a:ext cx="8028797" cy="2285408"/>
        </p:xfrm>
        <a:graphic>
          <a:graphicData uri="http://schemas.openxmlformats.org/drawingml/2006/table">
            <a:tbl>
              <a:tblPr firstRow="1" firstCol="1" bandRow="1">
                <a:tableStyleId>{1E171933-4619-4E11-9A3F-F7608DF75F80}</a:tableStyleId>
              </a:tblPr>
              <a:tblGrid>
                <a:gridCol w="739861">
                  <a:extLst>
                    <a:ext uri="{9D8B030D-6E8A-4147-A177-3AD203B41FA5}">
                      <a16:colId xmlns:a16="http://schemas.microsoft.com/office/drawing/2014/main" val="3651483581"/>
                    </a:ext>
                  </a:extLst>
                </a:gridCol>
                <a:gridCol w="2885204">
                  <a:extLst>
                    <a:ext uri="{9D8B030D-6E8A-4147-A177-3AD203B41FA5}">
                      <a16:colId xmlns:a16="http://schemas.microsoft.com/office/drawing/2014/main" val="2817122169"/>
                    </a:ext>
                  </a:extLst>
                </a:gridCol>
                <a:gridCol w="2505572">
                  <a:extLst>
                    <a:ext uri="{9D8B030D-6E8A-4147-A177-3AD203B41FA5}">
                      <a16:colId xmlns:a16="http://schemas.microsoft.com/office/drawing/2014/main" val="1098842101"/>
                    </a:ext>
                  </a:extLst>
                </a:gridCol>
                <a:gridCol w="1898160">
                  <a:extLst>
                    <a:ext uri="{9D8B030D-6E8A-4147-A177-3AD203B41FA5}">
                      <a16:colId xmlns:a16="http://schemas.microsoft.com/office/drawing/2014/main" val="1944013570"/>
                    </a:ext>
                  </a:extLst>
                </a:gridCol>
              </a:tblGrid>
              <a:tr h="571352">
                <a:tc>
                  <a:txBody>
                    <a:bodyPr/>
                    <a:lstStyle/>
                    <a:p>
                      <a:pPr marL="0" marR="0">
                        <a:lnSpc>
                          <a:spcPct val="115000"/>
                        </a:lnSpc>
                        <a:spcAft>
                          <a:spcPts val="800"/>
                        </a:spcAft>
                      </a:pPr>
                      <a:r>
                        <a:rPr lang="en-US" sz="2000" kern="0" dirty="0">
                          <a:effectLst/>
                        </a:rPr>
                        <a:t>Year</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Aft>
                          <a:spcPts val="800"/>
                        </a:spcAft>
                      </a:pPr>
                      <a:r>
                        <a:rPr lang="en-US" sz="2000" kern="0" dirty="0">
                          <a:effectLst/>
                        </a:rPr>
                        <a:t>Gross Margin (%)</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Aft>
                          <a:spcPts val="800"/>
                        </a:spcAft>
                      </a:pPr>
                      <a:r>
                        <a:rPr lang="en-US" sz="2000" kern="0">
                          <a:effectLst/>
                        </a:rPr>
                        <a:t>Net Profit Margin (%)</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Aft>
                          <a:spcPts val="800"/>
                        </a:spcAft>
                      </a:pPr>
                      <a:r>
                        <a:rPr lang="en-US" sz="2000" kern="0">
                          <a:effectLst/>
                        </a:rPr>
                        <a:t>ROE (%)</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673362482"/>
                  </a:ext>
                </a:extLst>
              </a:tr>
              <a:tr h="571352">
                <a:tc>
                  <a:txBody>
                    <a:bodyPr/>
                    <a:lstStyle/>
                    <a:p>
                      <a:pPr marL="0" marR="0" algn="r">
                        <a:lnSpc>
                          <a:spcPct val="115000"/>
                        </a:lnSpc>
                        <a:spcAft>
                          <a:spcPts val="800"/>
                        </a:spcAft>
                      </a:pPr>
                      <a:r>
                        <a:rPr lang="en-US" sz="2000" kern="0">
                          <a:effectLst/>
                        </a:rPr>
                        <a:t>2021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2000" kern="0" dirty="0">
                          <a:effectLst/>
                        </a:rPr>
                        <a:t>41.80%</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2000" kern="0">
                          <a:effectLst/>
                        </a:rPr>
                        <a:t>25.90%</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2000" kern="0" dirty="0">
                          <a:effectLst/>
                        </a:rPr>
                        <a:t>150.10%</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215555227"/>
                  </a:ext>
                </a:extLst>
              </a:tr>
              <a:tr h="571352">
                <a:tc>
                  <a:txBody>
                    <a:bodyPr/>
                    <a:lstStyle/>
                    <a:p>
                      <a:pPr marL="0" marR="0" algn="r">
                        <a:lnSpc>
                          <a:spcPct val="115000"/>
                        </a:lnSpc>
                        <a:spcAft>
                          <a:spcPts val="800"/>
                        </a:spcAft>
                      </a:pPr>
                      <a:r>
                        <a:rPr lang="en-US" sz="2000" kern="0">
                          <a:effectLst/>
                        </a:rPr>
                        <a:t>2022</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2000" kern="0">
                          <a:effectLst/>
                        </a:rPr>
                        <a:t>43.30%</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2000" kern="0" dirty="0">
                          <a:effectLst/>
                        </a:rPr>
                        <a:t>25.30%</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2000" kern="0" dirty="0">
                          <a:effectLst/>
                        </a:rPr>
                        <a:t>196.80%</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252612010"/>
                  </a:ext>
                </a:extLst>
              </a:tr>
              <a:tr h="571352">
                <a:tc>
                  <a:txBody>
                    <a:bodyPr/>
                    <a:lstStyle/>
                    <a:p>
                      <a:pPr marL="0" marR="0" algn="r">
                        <a:lnSpc>
                          <a:spcPct val="115000"/>
                        </a:lnSpc>
                        <a:spcAft>
                          <a:spcPts val="800"/>
                        </a:spcAft>
                      </a:pPr>
                      <a:r>
                        <a:rPr lang="en-US" sz="2000" kern="0">
                          <a:effectLst/>
                        </a:rPr>
                        <a:t>2023</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2000" kern="0" dirty="0">
                          <a:effectLst/>
                        </a:rPr>
                        <a:t>43.80%</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2000" kern="0">
                          <a:effectLst/>
                        </a:rPr>
                        <a:t>24.70%</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2000" kern="0" dirty="0">
                          <a:effectLst/>
                        </a:rPr>
                        <a:t>172.50%</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461768449"/>
                  </a:ext>
                </a:extLst>
              </a:tr>
            </a:tbl>
          </a:graphicData>
        </a:graphic>
      </p:graphicFrame>
      <p:pic>
        <p:nvPicPr>
          <p:cNvPr id="12" name="Picture 11">
            <a:extLst>
              <a:ext uri="{FF2B5EF4-FFF2-40B4-BE49-F238E27FC236}">
                <a16:creationId xmlns:a16="http://schemas.microsoft.com/office/drawing/2014/main" id="{B9BD2B3F-FB03-89FE-28C6-CFD21E873D6A}"/>
              </a:ext>
            </a:extLst>
          </p:cNvPr>
          <p:cNvPicPr>
            <a:picLocks noChangeAspect="1"/>
          </p:cNvPicPr>
          <p:nvPr/>
        </p:nvPicPr>
        <p:blipFill>
          <a:blip r:embed="rId4"/>
          <a:stretch>
            <a:fillRect/>
          </a:stretch>
        </p:blipFill>
        <p:spPr>
          <a:xfrm>
            <a:off x="103856" y="6428544"/>
            <a:ext cx="8028797" cy="3708461"/>
          </a:xfrm>
          <a:prstGeom prst="rect">
            <a:avLst/>
          </a:prstGeom>
        </p:spPr>
      </p:pic>
      <p:pic>
        <p:nvPicPr>
          <p:cNvPr id="15" name="Picture 14">
            <a:extLst>
              <a:ext uri="{FF2B5EF4-FFF2-40B4-BE49-F238E27FC236}">
                <a16:creationId xmlns:a16="http://schemas.microsoft.com/office/drawing/2014/main" id="{E345DD17-3D26-8BEF-ABAE-1CDD4420C538}"/>
              </a:ext>
            </a:extLst>
          </p:cNvPr>
          <p:cNvPicPr>
            <a:picLocks noChangeAspect="1"/>
          </p:cNvPicPr>
          <p:nvPr/>
        </p:nvPicPr>
        <p:blipFill>
          <a:blip r:embed="rId5"/>
          <a:stretch>
            <a:fillRect/>
          </a:stretch>
        </p:blipFill>
        <p:spPr>
          <a:xfrm>
            <a:off x="10278251" y="6428544"/>
            <a:ext cx="7812478" cy="3708460"/>
          </a:xfrm>
          <a:prstGeom prst="rect">
            <a:avLst/>
          </a:prstGeom>
        </p:spPr>
      </p:pic>
      <p:graphicFrame>
        <p:nvGraphicFramePr>
          <p:cNvPr id="16" name="Table 15">
            <a:extLst>
              <a:ext uri="{FF2B5EF4-FFF2-40B4-BE49-F238E27FC236}">
                <a16:creationId xmlns:a16="http://schemas.microsoft.com/office/drawing/2014/main" id="{ECA0CE39-EA51-36F6-D2FC-EA35970721A9}"/>
              </a:ext>
            </a:extLst>
          </p:cNvPr>
          <p:cNvGraphicFramePr>
            <a:graphicFrameLocks noGrp="1"/>
          </p:cNvGraphicFramePr>
          <p:nvPr>
            <p:extLst>
              <p:ext uri="{D42A27DB-BD31-4B8C-83A1-F6EECF244321}">
                <p14:modId xmlns:p14="http://schemas.microsoft.com/office/powerpoint/2010/main" val="4114166197"/>
              </p:ext>
            </p:extLst>
          </p:nvPr>
        </p:nvGraphicFramePr>
        <p:xfrm>
          <a:off x="10278251" y="1628095"/>
          <a:ext cx="7704949" cy="2127188"/>
        </p:xfrm>
        <a:graphic>
          <a:graphicData uri="http://schemas.openxmlformats.org/drawingml/2006/table">
            <a:tbl>
              <a:tblPr firstRow="1" firstCol="1" bandRow="1">
                <a:tableStyleId>{21E4AEA4-8DFA-4A89-87EB-49C32662AFE0}</a:tableStyleId>
              </a:tblPr>
              <a:tblGrid>
                <a:gridCol w="966034">
                  <a:extLst>
                    <a:ext uri="{9D8B030D-6E8A-4147-A177-3AD203B41FA5}">
                      <a16:colId xmlns:a16="http://schemas.microsoft.com/office/drawing/2014/main" val="1250553586"/>
                    </a:ext>
                  </a:extLst>
                </a:gridCol>
                <a:gridCol w="6738915">
                  <a:extLst>
                    <a:ext uri="{9D8B030D-6E8A-4147-A177-3AD203B41FA5}">
                      <a16:colId xmlns:a16="http://schemas.microsoft.com/office/drawing/2014/main" val="116871508"/>
                    </a:ext>
                  </a:extLst>
                </a:gridCol>
              </a:tblGrid>
              <a:tr h="531797">
                <a:tc>
                  <a:txBody>
                    <a:bodyPr/>
                    <a:lstStyle/>
                    <a:p>
                      <a:pPr marL="0" marR="0">
                        <a:lnSpc>
                          <a:spcPct val="115000"/>
                        </a:lnSpc>
                        <a:spcAft>
                          <a:spcPts val="800"/>
                        </a:spcAft>
                      </a:pPr>
                      <a:r>
                        <a:rPr lang="en-US" sz="2400" kern="0" dirty="0">
                          <a:effectLst/>
                        </a:rPr>
                        <a:t>Year</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Aft>
                          <a:spcPts val="800"/>
                        </a:spcAft>
                      </a:pPr>
                      <a:r>
                        <a:rPr lang="en-US" sz="2400" kern="0" dirty="0">
                          <a:effectLst/>
                        </a:rPr>
                        <a:t>Debt-to-Equity Ratio</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834917617"/>
                  </a:ext>
                </a:extLst>
              </a:tr>
              <a:tr h="531797">
                <a:tc>
                  <a:txBody>
                    <a:bodyPr/>
                    <a:lstStyle/>
                    <a:p>
                      <a:pPr marL="0" marR="0" algn="r">
                        <a:lnSpc>
                          <a:spcPct val="115000"/>
                        </a:lnSpc>
                        <a:spcAft>
                          <a:spcPts val="800"/>
                        </a:spcAft>
                      </a:pPr>
                      <a:r>
                        <a:rPr lang="en-US" sz="2400" kern="0">
                          <a:effectLst/>
                        </a:rPr>
                        <a:t>2021</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2400" kern="0" dirty="0">
                          <a:effectLst/>
                        </a:rPr>
                        <a:t>1.38</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544942999"/>
                  </a:ext>
                </a:extLst>
              </a:tr>
              <a:tr h="531797">
                <a:tc>
                  <a:txBody>
                    <a:bodyPr/>
                    <a:lstStyle/>
                    <a:p>
                      <a:pPr marL="0" marR="0" algn="r">
                        <a:lnSpc>
                          <a:spcPct val="115000"/>
                        </a:lnSpc>
                        <a:spcAft>
                          <a:spcPts val="800"/>
                        </a:spcAft>
                      </a:pPr>
                      <a:r>
                        <a:rPr lang="en-US" sz="2400" kern="0">
                          <a:effectLst/>
                        </a:rPr>
                        <a:t>2022</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2400" kern="0" dirty="0">
                          <a:effectLst/>
                        </a:rPr>
                        <a:t>1.73</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4729420"/>
                  </a:ext>
                </a:extLst>
              </a:tr>
              <a:tr h="531797">
                <a:tc>
                  <a:txBody>
                    <a:bodyPr/>
                    <a:lstStyle/>
                    <a:p>
                      <a:pPr marL="0" marR="0" algn="r">
                        <a:lnSpc>
                          <a:spcPct val="115000"/>
                        </a:lnSpc>
                        <a:spcAft>
                          <a:spcPts val="800"/>
                        </a:spcAft>
                      </a:pPr>
                      <a:r>
                        <a:rPr lang="en-US" sz="2400" kern="0">
                          <a:effectLst/>
                        </a:rPr>
                        <a:t>2023</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2400" kern="0" dirty="0">
                          <a:effectLst/>
                        </a:rPr>
                        <a:t>1.66</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564225317"/>
                  </a:ext>
                </a:extLst>
              </a:tr>
            </a:tbl>
          </a:graphicData>
        </a:graphic>
      </p:graphicFrame>
    </p:spTree>
    <p:extLst>
      <p:ext uri="{BB962C8B-B14F-4D97-AF65-F5344CB8AC3E}">
        <p14:creationId xmlns:p14="http://schemas.microsoft.com/office/powerpoint/2010/main" val="4204020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p:nvPr/>
        </p:nvSpPr>
        <p:spPr>
          <a:xfrm>
            <a:off x="10591800" y="4897828"/>
            <a:ext cx="7366994" cy="5445850"/>
          </a:xfrm>
          <a:prstGeom prst="rect">
            <a:avLst/>
          </a:prstGeom>
        </p:spPr>
        <p:txBody>
          <a:bodyPr vert="horz" wrap="square" lIns="0" tIns="1905" rIns="0" bIns="0" rtlCol="0">
            <a:spAutoFit/>
          </a:bodyPr>
          <a:lstStyle/>
          <a:p>
            <a:pPr marL="0" marR="0">
              <a:lnSpc>
                <a:spcPct val="115000"/>
              </a:lnSpc>
              <a:spcAft>
                <a:spcPts val="800"/>
              </a:spcAft>
            </a:pPr>
            <a:r>
              <a:rPr lang="en-US"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Revenue Growth:</a:t>
            </a: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Apple lagged behind Microsoft and Alphabet in 2023, which suggests competitive pressures.</a:t>
            </a:r>
          </a:p>
          <a:p>
            <a:pPr marL="0" marR="0">
              <a:lnSpc>
                <a:spcPct val="115000"/>
              </a:lnSpc>
              <a:spcAft>
                <a:spcPts val="800"/>
              </a:spcAft>
            </a:pPr>
            <a:r>
              <a:rPr lang="en-US"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Gross Margin:</a:t>
            </a: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Apple's </a:t>
            </a:r>
            <a:r>
              <a:rPr lang="en-US"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lower gross margin (43.8%)</a:t>
            </a: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compared to Microsoft (69%) suggests </a:t>
            </a:r>
            <a:r>
              <a:rPr lang="en-US"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higher product costs</a:t>
            </a: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in hardware.</a:t>
            </a:r>
          </a:p>
          <a:p>
            <a:pPr marL="0" marR="0">
              <a:lnSpc>
                <a:spcPct val="115000"/>
              </a:lnSpc>
              <a:spcAft>
                <a:spcPts val="800"/>
              </a:spcAft>
            </a:pPr>
            <a:r>
              <a:rPr lang="en-US"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Net Profit Margin:</a:t>
            </a: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Apple remains highly profitable (24.7%), but </a:t>
            </a:r>
            <a:r>
              <a:rPr lang="en-US"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Microsoft outperforms due to its high-margin software business</a:t>
            </a: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15000"/>
              </a:lnSpc>
              <a:spcAft>
                <a:spcPts val="800"/>
              </a:spcAft>
            </a:pPr>
            <a:r>
              <a:rPr lang="en-US"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ROE:</a:t>
            </a: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Apple's </a:t>
            </a:r>
            <a:r>
              <a:rPr lang="en-US"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high ROE (172.5%) is mainly due to stock buybacks</a:t>
            </a: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while Microsoft and Alphabet rely on core profitability.</a:t>
            </a:r>
          </a:p>
          <a:p>
            <a:pPr marL="12700" marR="5080">
              <a:lnSpc>
                <a:spcPct val="104700"/>
              </a:lnSpc>
              <a:spcBef>
                <a:spcPts val="15"/>
              </a:spcBef>
            </a:pPr>
            <a:endParaRPr sz="2400" dirty="0">
              <a:solidFill>
                <a:schemeClr val="bg1"/>
              </a:solidFill>
              <a:latin typeface="Trebuchet MS"/>
              <a:cs typeface="Trebuchet MS"/>
            </a:endParaRPr>
          </a:p>
        </p:txBody>
      </p:sp>
      <p:grpSp>
        <p:nvGrpSpPr>
          <p:cNvPr id="12" name="object 12"/>
          <p:cNvGrpSpPr/>
          <p:nvPr/>
        </p:nvGrpSpPr>
        <p:grpSpPr>
          <a:xfrm>
            <a:off x="964478" y="9521800"/>
            <a:ext cx="107314" cy="765810"/>
            <a:chOff x="964478" y="9521800"/>
            <a:chExt cx="107314" cy="765810"/>
          </a:xfrm>
        </p:grpSpPr>
        <p:pic>
          <p:nvPicPr>
            <p:cNvPr id="13" name="object 13"/>
            <p:cNvPicPr/>
            <p:nvPr/>
          </p:nvPicPr>
          <p:blipFill>
            <a:blip r:embed="rId2" cstate="print"/>
            <a:stretch>
              <a:fillRect/>
            </a:stretch>
          </p:blipFill>
          <p:spPr>
            <a:xfrm>
              <a:off x="964478" y="10196423"/>
              <a:ext cx="107149" cy="90576"/>
            </a:xfrm>
            <a:prstGeom prst="rect">
              <a:avLst/>
            </a:prstGeom>
          </p:spPr>
        </p:pic>
        <p:pic>
          <p:nvPicPr>
            <p:cNvPr id="14" name="object 14"/>
            <p:cNvPicPr/>
            <p:nvPr/>
          </p:nvPicPr>
          <p:blipFill>
            <a:blip r:embed="rId3" cstate="print"/>
            <a:stretch>
              <a:fillRect/>
            </a:stretch>
          </p:blipFill>
          <p:spPr>
            <a:xfrm>
              <a:off x="965954" y="10061498"/>
              <a:ext cx="103815" cy="103816"/>
            </a:xfrm>
            <a:prstGeom prst="rect">
              <a:avLst/>
            </a:prstGeom>
          </p:spPr>
        </p:pic>
        <p:pic>
          <p:nvPicPr>
            <p:cNvPr id="15" name="object 15"/>
            <p:cNvPicPr/>
            <p:nvPr/>
          </p:nvPicPr>
          <p:blipFill>
            <a:blip r:embed="rId4" cstate="print"/>
            <a:stretch>
              <a:fillRect/>
            </a:stretch>
          </p:blipFill>
          <p:spPr>
            <a:xfrm>
              <a:off x="967424" y="9926574"/>
              <a:ext cx="100483" cy="100483"/>
            </a:xfrm>
            <a:prstGeom prst="rect">
              <a:avLst/>
            </a:prstGeom>
          </p:spPr>
        </p:pic>
        <p:pic>
          <p:nvPicPr>
            <p:cNvPr id="16" name="object 16"/>
            <p:cNvPicPr/>
            <p:nvPr/>
          </p:nvPicPr>
          <p:blipFill>
            <a:blip r:embed="rId5" cstate="print"/>
            <a:stretch>
              <a:fillRect/>
            </a:stretch>
          </p:blipFill>
          <p:spPr>
            <a:xfrm>
              <a:off x="968893" y="9791642"/>
              <a:ext cx="97176" cy="97176"/>
            </a:xfrm>
            <a:prstGeom prst="rect">
              <a:avLst/>
            </a:prstGeom>
          </p:spPr>
        </p:pic>
        <p:pic>
          <p:nvPicPr>
            <p:cNvPr id="17" name="object 17"/>
            <p:cNvPicPr/>
            <p:nvPr/>
          </p:nvPicPr>
          <p:blipFill>
            <a:blip r:embed="rId6" cstate="print"/>
            <a:stretch>
              <a:fillRect/>
            </a:stretch>
          </p:blipFill>
          <p:spPr>
            <a:xfrm>
              <a:off x="970370" y="9656718"/>
              <a:ext cx="93842" cy="93842"/>
            </a:xfrm>
            <a:prstGeom prst="rect">
              <a:avLst/>
            </a:prstGeom>
          </p:spPr>
        </p:pic>
        <p:pic>
          <p:nvPicPr>
            <p:cNvPr id="18" name="object 18"/>
            <p:cNvPicPr/>
            <p:nvPr/>
          </p:nvPicPr>
          <p:blipFill>
            <a:blip r:embed="rId7" cstate="print"/>
            <a:stretch>
              <a:fillRect/>
            </a:stretch>
          </p:blipFill>
          <p:spPr>
            <a:xfrm>
              <a:off x="971840" y="9521800"/>
              <a:ext cx="90502" cy="90496"/>
            </a:xfrm>
            <a:prstGeom prst="rect">
              <a:avLst/>
            </a:prstGeom>
          </p:spPr>
        </p:pic>
      </p:grpSp>
      <p:pic>
        <p:nvPicPr>
          <p:cNvPr id="19" name="object 19"/>
          <p:cNvPicPr/>
          <p:nvPr/>
        </p:nvPicPr>
        <p:blipFill>
          <a:blip r:embed="rId8" cstate="print"/>
          <a:stretch>
            <a:fillRect/>
          </a:stretch>
        </p:blipFill>
        <p:spPr>
          <a:xfrm>
            <a:off x="973310" y="9386861"/>
            <a:ext cx="87189" cy="87189"/>
          </a:xfrm>
          <a:prstGeom prst="rect">
            <a:avLst/>
          </a:prstGeom>
        </p:spPr>
      </p:pic>
      <p:pic>
        <p:nvPicPr>
          <p:cNvPr id="20" name="object 20"/>
          <p:cNvPicPr/>
          <p:nvPr/>
        </p:nvPicPr>
        <p:blipFill>
          <a:blip r:embed="rId9" cstate="print"/>
          <a:stretch>
            <a:fillRect/>
          </a:stretch>
        </p:blipFill>
        <p:spPr>
          <a:xfrm>
            <a:off x="974786" y="9251936"/>
            <a:ext cx="83856" cy="83856"/>
          </a:xfrm>
          <a:prstGeom prst="rect">
            <a:avLst/>
          </a:prstGeom>
        </p:spPr>
      </p:pic>
      <p:pic>
        <p:nvPicPr>
          <p:cNvPr id="21" name="object 21"/>
          <p:cNvPicPr/>
          <p:nvPr/>
        </p:nvPicPr>
        <p:blipFill>
          <a:blip r:embed="rId9" cstate="print"/>
          <a:stretch>
            <a:fillRect/>
          </a:stretch>
        </p:blipFill>
        <p:spPr>
          <a:xfrm>
            <a:off x="976262" y="9117012"/>
            <a:ext cx="80522" cy="80522"/>
          </a:xfrm>
          <a:prstGeom prst="rect">
            <a:avLst/>
          </a:prstGeom>
        </p:spPr>
      </p:pic>
      <p:pic>
        <p:nvPicPr>
          <p:cNvPr id="22" name="object 22"/>
          <p:cNvPicPr/>
          <p:nvPr/>
        </p:nvPicPr>
        <p:blipFill>
          <a:blip r:embed="rId10" cstate="print"/>
          <a:stretch>
            <a:fillRect/>
          </a:stretch>
        </p:blipFill>
        <p:spPr>
          <a:xfrm>
            <a:off x="977732" y="8982088"/>
            <a:ext cx="77190" cy="77189"/>
          </a:xfrm>
          <a:prstGeom prst="rect">
            <a:avLst/>
          </a:prstGeom>
        </p:spPr>
      </p:pic>
      <p:pic>
        <p:nvPicPr>
          <p:cNvPr id="23" name="object 23"/>
          <p:cNvPicPr/>
          <p:nvPr/>
        </p:nvPicPr>
        <p:blipFill>
          <a:blip r:embed="rId11" cstate="print"/>
          <a:stretch>
            <a:fillRect/>
          </a:stretch>
        </p:blipFill>
        <p:spPr>
          <a:xfrm>
            <a:off x="979202" y="8847156"/>
            <a:ext cx="73882" cy="73882"/>
          </a:xfrm>
          <a:prstGeom prst="rect">
            <a:avLst/>
          </a:prstGeom>
        </p:spPr>
      </p:pic>
      <p:pic>
        <p:nvPicPr>
          <p:cNvPr id="24" name="object 24"/>
          <p:cNvPicPr/>
          <p:nvPr/>
        </p:nvPicPr>
        <p:blipFill>
          <a:blip r:embed="rId12" cstate="print"/>
          <a:stretch>
            <a:fillRect/>
          </a:stretch>
        </p:blipFill>
        <p:spPr>
          <a:xfrm>
            <a:off x="980678" y="8712231"/>
            <a:ext cx="70550" cy="70549"/>
          </a:xfrm>
          <a:prstGeom prst="rect">
            <a:avLst/>
          </a:prstGeom>
        </p:spPr>
      </p:pic>
      <p:pic>
        <p:nvPicPr>
          <p:cNvPr id="25" name="object 25"/>
          <p:cNvPicPr/>
          <p:nvPr/>
        </p:nvPicPr>
        <p:blipFill>
          <a:blip r:embed="rId13" cstate="print"/>
          <a:stretch>
            <a:fillRect/>
          </a:stretch>
        </p:blipFill>
        <p:spPr>
          <a:xfrm>
            <a:off x="982155" y="8577306"/>
            <a:ext cx="67215" cy="67216"/>
          </a:xfrm>
          <a:prstGeom prst="rect">
            <a:avLst/>
          </a:prstGeom>
        </p:spPr>
      </p:pic>
      <p:pic>
        <p:nvPicPr>
          <p:cNvPr id="26" name="object 26"/>
          <p:cNvPicPr/>
          <p:nvPr/>
        </p:nvPicPr>
        <p:blipFill>
          <a:blip r:embed="rId14" cstate="print"/>
          <a:stretch>
            <a:fillRect/>
          </a:stretch>
        </p:blipFill>
        <p:spPr>
          <a:xfrm>
            <a:off x="983618" y="8442382"/>
            <a:ext cx="63902" cy="63883"/>
          </a:xfrm>
          <a:prstGeom prst="rect">
            <a:avLst/>
          </a:prstGeom>
        </p:spPr>
      </p:pic>
      <p:sp>
        <p:nvSpPr>
          <p:cNvPr id="27" name="object 27"/>
          <p:cNvSpPr/>
          <p:nvPr/>
        </p:nvSpPr>
        <p:spPr>
          <a:xfrm>
            <a:off x="985094" y="8307457"/>
            <a:ext cx="60960" cy="60960"/>
          </a:xfrm>
          <a:custGeom>
            <a:avLst/>
            <a:gdLst/>
            <a:ahLst/>
            <a:cxnLst/>
            <a:rect l="l" t="t" r="r" b="b"/>
            <a:pathLst>
              <a:path w="60959" h="60959">
                <a:moveTo>
                  <a:pt x="34486" y="60563"/>
                </a:moveTo>
                <a:lnTo>
                  <a:pt x="26075" y="60563"/>
                </a:lnTo>
                <a:lnTo>
                  <a:pt x="22669" y="57157"/>
                </a:lnTo>
                <a:lnTo>
                  <a:pt x="22669" y="37892"/>
                </a:lnTo>
                <a:lnTo>
                  <a:pt x="3405" y="37892"/>
                </a:lnTo>
                <a:lnTo>
                  <a:pt x="0" y="34487"/>
                </a:lnTo>
                <a:lnTo>
                  <a:pt x="0" y="26075"/>
                </a:lnTo>
                <a:lnTo>
                  <a:pt x="3405" y="22670"/>
                </a:lnTo>
                <a:lnTo>
                  <a:pt x="7611" y="22670"/>
                </a:lnTo>
                <a:lnTo>
                  <a:pt x="22669" y="22670"/>
                </a:lnTo>
                <a:lnTo>
                  <a:pt x="22669" y="3405"/>
                </a:lnTo>
                <a:lnTo>
                  <a:pt x="26075" y="0"/>
                </a:lnTo>
                <a:lnTo>
                  <a:pt x="34486" y="0"/>
                </a:lnTo>
                <a:lnTo>
                  <a:pt x="37892" y="3405"/>
                </a:lnTo>
                <a:lnTo>
                  <a:pt x="37892" y="22670"/>
                </a:lnTo>
                <a:lnTo>
                  <a:pt x="57156" y="22670"/>
                </a:lnTo>
                <a:lnTo>
                  <a:pt x="60561" y="26075"/>
                </a:lnTo>
                <a:lnTo>
                  <a:pt x="60561" y="34487"/>
                </a:lnTo>
                <a:lnTo>
                  <a:pt x="57156" y="37892"/>
                </a:lnTo>
                <a:lnTo>
                  <a:pt x="37892" y="37892"/>
                </a:lnTo>
                <a:lnTo>
                  <a:pt x="37892" y="57157"/>
                </a:lnTo>
                <a:lnTo>
                  <a:pt x="34486" y="60563"/>
                </a:lnTo>
                <a:close/>
              </a:path>
            </a:pathLst>
          </a:custGeom>
          <a:solidFill>
            <a:srgbClr val="0070C8"/>
          </a:solidFill>
        </p:spPr>
        <p:txBody>
          <a:bodyPr wrap="square" lIns="0" tIns="0" rIns="0" bIns="0" rtlCol="0"/>
          <a:lstStyle/>
          <a:p>
            <a:endParaRPr/>
          </a:p>
        </p:txBody>
      </p:sp>
      <p:sp>
        <p:nvSpPr>
          <p:cNvPr id="28" name="object 28"/>
          <p:cNvSpPr/>
          <p:nvPr/>
        </p:nvSpPr>
        <p:spPr>
          <a:xfrm>
            <a:off x="986570" y="8172532"/>
            <a:ext cx="57785" cy="57785"/>
          </a:xfrm>
          <a:custGeom>
            <a:avLst/>
            <a:gdLst/>
            <a:ahLst/>
            <a:cxnLst/>
            <a:rect l="l" t="t" r="r" b="b"/>
            <a:pathLst>
              <a:path w="57784" h="57784">
                <a:moveTo>
                  <a:pt x="32584" y="57229"/>
                </a:moveTo>
                <a:lnTo>
                  <a:pt x="24645" y="57229"/>
                </a:lnTo>
                <a:lnTo>
                  <a:pt x="21423" y="54007"/>
                </a:lnTo>
                <a:lnTo>
                  <a:pt x="21423" y="35806"/>
                </a:lnTo>
                <a:lnTo>
                  <a:pt x="3221" y="35806"/>
                </a:lnTo>
                <a:lnTo>
                  <a:pt x="0" y="32584"/>
                </a:lnTo>
                <a:lnTo>
                  <a:pt x="0" y="24645"/>
                </a:lnTo>
                <a:lnTo>
                  <a:pt x="3215" y="21423"/>
                </a:lnTo>
                <a:lnTo>
                  <a:pt x="7191" y="21423"/>
                </a:lnTo>
                <a:lnTo>
                  <a:pt x="21423" y="21423"/>
                </a:lnTo>
                <a:lnTo>
                  <a:pt x="21423" y="3221"/>
                </a:lnTo>
                <a:lnTo>
                  <a:pt x="24645" y="0"/>
                </a:lnTo>
                <a:lnTo>
                  <a:pt x="32584" y="0"/>
                </a:lnTo>
                <a:lnTo>
                  <a:pt x="35806" y="3221"/>
                </a:lnTo>
                <a:lnTo>
                  <a:pt x="35806" y="21423"/>
                </a:lnTo>
                <a:lnTo>
                  <a:pt x="54008" y="21423"/>
                </a:lnTo>
                <a:lnTo>
                  <a:pt x="57229" y="24645"/>
                </a:lnTo>
                <a:lnTo>
                  <a:pt x="57229" y="32584"/>
                </a:lnTo>
                <a:lnTo>
                  <a:pt x="54008" y="35806"/>
                </a:lnTo>
                <a:lnTo>
                  <a:pt x="35806" y="35806"/>
                </a:lnTo>
                <a:lnTo>
                  <a:pt x="35806" y="54007"/>
                </a:lnTo>
                <a:lnTo>
                  <a:pt x="32584" y="57229"/>
                </a:lnTo>
                <a:close/>
              </a:path>
            </a:pathLst>
          </a:custGeom>
          <a:solidFill>
            <a:srgbClr val="0070C8"/>
          </a:solidFill>
        </p:spPr>
        <p:txBody>
          <a:bodyPr wrap="square" lIns="0" tIns="0" rIns="0" bIns="0" rtlCol="0"/>
          <a:lstStyle/>
          <a:p>
            <a:endParaRPr/>
          </a:p>
        </p:txBody>
      </p:sp>
      <p:sp>
        <p:nvSpPr>
          <p:cNvPr id="29" name="object 29"/>
          <p:cNvSpPr/>
          <p:nvPr/>
        </p:nvSpPr>
        <p:spPr>
          <a:xfrm>
            <a:off x="988040" y="8037607"/>
            <a:ext cx="53975" cy="53975"/>
          </a:xfrm>
          <a:custGeom>
            <a:avLst/>
            <a:gdLst/>
            <a:ahLst/>
            <a:cxnLst/>
            <a:rect l="l" t="t" r="r" b="b"/>
            <a:pathLst>
              <a:path w="53975" h="53975">
                <a:moveTo>
                  <a:pt x="30688" y="53896"/>
                </a:moveTo>
                <a:lnTo>
                  <a:pt x="23208" y="53896"/>
                </a:lnTo>
                <a:lnTo>
                  <a:pt x="20176" y="50864"/>
                </a:lnTo>
                <a:lnTo>
                  <a:pt x="20176" y="33719"/>
                </a:lnTo>
                <a:lnTo>
                  <a:pt x="3031" y="33719"/>
                </a:lnTo>
                <a:lnTo>
                  <a:pt x="0" y="30688"/>
                </a:lnTo>
                <a:lnTo>
                  <a:pt x="0" y="23208"/>
                </a:lnTo>
                <a:lnTo>
                  <a:pt x="3031" y="20176"/>
                </a:lnTo>
                <a:lnTo>
                  <a:pt x="6771" y="20176"/>
                </a:lnTo>
                <a:lnTo>
                  <a:pt x="20176" y="20176"/>
                </a:lnTo>
                <a:lnTo>
                  <a:pt x="20176" y="3031"/>
                </a:lnTo>
                <a:lnTo>
                  <a:pt x="23208" y="0"/>
                </a:lnTo>
                <a:lnTo>
                  <a:pt x="30688" y="0"/>
                </a:lnTo>
                <a:lnTo>
                  <a:pt x="33719" y="3031"/>
                </a:lnTo>
                <a:lnTo>
                  <a:pt x="33719" y="20176"/>
                </a:lnTo>
                <a:lnTo>
                  <a:pt x="50865" y="20176"/>
                </a:lnTo>
                <a:lnTo>
                  <a:pt x="53896" y="23208"/>
                </a:lnTo>
                <a:lnTo>
                  <a:pt x="53896" y="30688"/>
                </a:lnTo>
                <a:lnTo>
                  <a:pt x="50865" y="33719"/>
                </a:lnTo>
                <a:lnTo>
                  <a:pt x="33719" y="33719"/>
                </a:lnTo>
                <a:lnTo>
                  <a:pt x="33719" y="50864"/>
                </a:lnTo>
                <a:lnTo>
                  <a:pt x="30688" y="53896"/>
                </a:lnTo>
                <a:close/>
              </a:path>
            </a:pathLst>
          </a:custGeom>
          <a:solidFill>
            <a:srgbClr val="0070C8"/>
          </a:solidFill>
        </p:spPr>
        <p:txBody>
          <a:bodyPr wrap="square" lIns="0" tIns="0" rIns="0" bIns="0" rtlCol="0"/>
          <a:lstStyle/>
          <a:p>
            <a:endParaRPr/>
          </a:p>
        </p:txBody>
      </p:sp>
      <p:sp>
        <p:nvSpPr>
          <p:cNvPr id="30" name="object 30"/>
          <p:cNvSpPr/>
          <p:nvPr/>
        </p:nvSpPr>
        <p:spPr>
          <a:xfrm>
            <a:off x="989510" y="7902676"/>
            <a:ext cx="50800" cy="50800"/>
          </a:xfrm>
          <a:custGeom>
            <a:avLst/>
            <a:gdLst/>
            <a:ahLst/>
            <a:cxnLst/>
            <a:rect l="l" t="t" r="r" b="b"/>
            <a:pathLst>
              <a:path w="50800" h="50800">
                <a:moveTo>
                  <a:pt x="28804" y="50589"/>
                </a:moveTo>
                <a:lnTo>
                  <a:pt x="21784" y="50589"/>
                </a:lnTo>
                <a:lnTo>
                  <a:pt x="18936" y="47741"/>
                </a:lnTo>
                <a:lnTo>
                  <a:pt x="18936" y="31652"/>
                </a:lnTo>
                <a:lnTo>
                  <a:pt x="2847" y="31652"/>
                </a:lnTo>
                <a:lnTo>
                  <a:pt x="0" y="28805"/>
                </a:lnTo>
                <a:lnTo>
                  <a:pt x="0" y="21784"/>
                </a:lnTo>
                <a:lnTo>
                  <a:pt x="2847" y="18936"/>
                </a:lnTo>
                <a:lnTo>
                  <a:pt x="6358" y="18936"/>
                </a:lnTo>
                <a:lnTo>
                  <a:pt x="18936" y="18936"/>
                </a:lnTo>
                <a:lnTo>
                  <a:pt x="18936" y="2847"/>
                </a:lnTo>
                <a:lnTo>
                  <a:pt x="21784" y="0"/>
                </a:lnTo>
                <a:lnTo>
                  <a:pt x="28804" y="0"/>
                </a:lnTo>
                <a:lnTo>
                  <a:pt x="31652" y="2847"/>
                </a:lnTo>
                <a:lnTo>
                  <a:pt x="31652" y="18936"/>
                </a:lnTo>
                <a:lnTo>
                  <a:pt x="47741" y="18936"/>
                </a:lnTo>
                <a:lnTo>
                  <a:pt x="50589" y="21784"/>
                </a:lnTo>
                <a:lnTo>
                  <a:pt x="50589" y="28805"/>
                </a:lnTo>
                <a:lnTo>
                  <a:pt x="47741" y="31652"/>
                </a:lnTo>
                <a:lnTo>
                  <a:pt x="31652" y="31652"/>
                </a:lnTo>
                <a:lnTo>
                  <a:pt x="31652" y="47741"/>
                </a:lnTo>
                <a:lnTo>
                  <a:pt x="28804" y="50589"/>
                </a:lnTo>
                <a:close/>
              </a:path>
            </a:pathLst>
          </a:custGeom>
          <a:solidFill>
            <a:srgbClr val="0070C8"/>
          </a:solidFill>
        </p:spPr>
        <p:txBody>
          <a:bodyPr wrap="square" lIns="0" tIns="0" rIns="0" bIns="0" rtlCol="0"/>
          <a:lstStyle/>
          <a:p>
            <a:endParaRPr/>
          </a:p>
        </p:txBody>
      </p:sp>
      <p:sp>
        <p:nvSpPr>
          <p:cNvPr id="31" name="object 31"/>
          <p:cNvSpPr/>
          <p:nvPr/>
        </p:nvSpPr>
        <p:spPr>
          <a:xfrm>
            <a:off x="990986" y="7767752"/>
            <a:ext cx="47625" cy="47625"/>
          </a:xfrm>
          <a:custGeom>
            <a:avLst/>
            <a:gdLst/>
            <a:ahLst/>
            <a:cxnLst/>
            <a:rect l="l" t="t" r="r" b="b"/>
            <a:pathLst>
              <a:path w="47625" h="47625">
                <a:moveTo>
                  <a:pt x="26909" y="47256"/>
                </a:moveTo>
                <a:lnTo>
                  <a:pt x="20347" y="47256"/>
                </a:lnTo>
                <a:lnTo>
                  <a:pt x="17690" y="44598"/>
                </a:lnTo>
                <a:lnTo>
                  <a:pt x="17690" y="29566"/>
                </a:lnTo>
                <a:lnTo>
                  <a:pt x="2657" y="29566"/>
                </a:lnTo>
                <a:lnTo>
                  <a:pt x="0" y="26908"/>
                </a:lnTo>
                <a:lnTo>
                  <a:pt x="0" y="20347"/>
                </a:lnTo>
                <a:lnTo>
                  <a:pt x="2657" y="17689"/>
                </a:lnTo>
                <a:lnTo>
                  <a:pt x="5938" y="17689"/>
                </a:lnTo>
                <a:lnTo>
                  <a:pt x="17690" y="17689"/>
                </a:lnTo>
                <a:lnTo>
                  <a:pt x="17690" y="2657"/>
                </a:lnTo>
                <a:lnTo>
                  <a:pt x="20347" y="0"/>
                </a:lnTo>
                <a:lnTo>
                  <a:pt x="26909" y="0"/>
                </a:lnTo>
                <a:lnTo>
                  <a:pt x="29566" y="2657"/>
                </a:lnTo>
                <a:lnTo>
                  <a:pt x="29566" y="17689"/>
                </a:lnTo>
                <a:lnTo>
                  <a:pt x="44599" y="17689"/>
                </a:lnTo>
                <a:lnTo>
                  <a:pt x="47257" y="20347"/>
                </a:lnTo>
                <a:lnTo>
                  <a:pt x="47257" y="26908"/>
                </a:lnTo>
                <a:lnTo>
                  <a:pt x="44599" y="29566"/>
                </a:lnTo>
                <a:lnTo>
                  <a:pt x="29566" y="29566"/>
                </a:lnTo>
                <a:lnTo>
                  <a:pt x="29566" y="44598"/>
                </a:lnTo>
                <a:lnTo>
                  <a:pt x="26909" y="47256"/>
                </a:lnTo>
                <a:close/>
              </a:path>
            </a:pathLst>
          </a:custGeom>
          <a:solidFill>
            <a:srgbClr val="0070C8"/>
          </a:solidFill>
        </p:spPr>
        <p:txBody>
          <a:bodyPr wrap="square" lIns="0" tIns="0" rIns="0" bIns="0" rtlCol="0"/>
          <a:lstStyle/>
          <a:p>
            <a:endParaRPr/>
          </a:p>
        </p:txBody>
      </p:sp>
      <p:sp>
        <p:nvSpPr>
          <p:cNvPr id="32" name="object 32"/>
          <p:cNvSpPr/>
          <p:nvPr/>
        </p:nvSpPr>
        <p:spPr>
          <a:xfrm>
            <a:off x="992456" y="7632820"/>
            <a:ext cx="44450" cy="44450"/>
          </a:xfrm>
          <a:custGeom>
            <a:avLst/>
            <a:gdLst/>
            <a:ahLst/>
            <a:cxnLst/>
            <a:rect l="l" t="t" r="r" b="b"/>
            <a:pathLst>
              <a:path w="44450" h="44450">
                <a:moveTo>
                  <a:pt x="25005" y="43922"/>
                </a:moveTo>
                <a:lnTo>
                  <a:pt x="18910" y="43922"/>
                </a:lnTo>
                <a:lnTo>
                  <a:pt x="16443" y="41449"/>
                </a:lnTo>
                <a:lnTo>
                  <a:pt x="16443" y="27479"/>
                </a:lnTo>
                <a:lnTo>
                  <a:pt x="2466" y="27479"/>
                </a:lnTo>
                <a:lnTo>
                  <a:pt x="0" y="25006"/>
                </a:lnTo>
                <a:lnTo>
                  <a:pt x="0" y="18916"/>
                </a:lnTo>
                <a:lnTo>
                  <a:pt x="2473" y="16443"/>
                </a:lnTo>
                <a:lnTo>
                  <a:pt x="5518" y="16443"/>
                </a:lnTo>
                <a:lnTo>
                  <a:pt x="16443" y="16443"/>
                </a:lnTo>
                <a:lnTo>
                  <a:pt x="16443" y="2467"/>
                </a:lnTo>
                <a:lnTo>
                  <a:pt x="18916" y="0"/>
                </a:lnTo>
                <a:lnTo>
                  <a:pt x="25012" y="0"/>
                </a:lnTo>
                <a:lnTo>
                  <a:pt x="27479" y="2473"/>
                </a:lnTo>
                <a:lnTo>
                  <a:pt x="27479" y="16443"/>
                </a:lnTo>
                <a:lnTo>
                  <a:pt x="41455" y="16443"/>
                </a:lnTo>
                <a:lnTo>
                  <a:pt x="43922" y="18916"/>
                </a:lnTo>
                <a:lnTo>
                  <a:pt x="43922" y="25006"/>
                </a:lnTo>
                <a:lnTo>
                  <a:pt x="41448" y="27479"/>
                </a:lnTo>
                <a:lnTo>
                  <a:pt x="27479" y="27479"/>
                </a:lnTo>
                <a:lnTo>
                  <a:pt x="27479" y="41455"/>
                </a:lnTo>
                <a:lnTo>
                  <a:pt x="25005" y="43922"/>
                </a:lnTo>
                <a:close/>
              </a:path>
            </a:pathLst>
          </a:custGeom>
          <a:solidFill>
            <a:srgbClr val="0070C8"/>
          </a:solidFill>
        </p:spPr>
        <p:txBody>
          <a:bodyPr wrap="square" lIns="0" tIns="0" rIns="0" bIns="0" rtlCol="0"/>
          <a:lstStyle/>
          <a:p>
            <a:endParaRPr/>
          </a:p>
        </p:txBody>
      </p:sp>
      <p:sp>
        <p:nvSpPr>
          <p:cNvPr id="33" name="object 33"/>
          <p:cNvSpPr/>
          <p:nvPr/>
        </p:nvSpPr>
        <p:spPr>
          <a:xfrm>
            <a:off x="993932" y="7497895"/>
            <a:ext cx="40640" cy="40640"/>
          </a:xfrm>
          <a:custGeom>
            <a:avLst/>
            <a:gdLst/>
            <a:ahLst/>
            <a:cxnLst/>
            <a:rect l="l" t="t" r="r" b="b"/>
            <a:pathLst>
              <a:path w="40640" h="40640">
                <a:moveTo>
                  <a:pt x="23109" y="40589"/>
                </a:moveTo>
                <a:lnTo>
                  <a:pt x="17479" y="40589"/>
                </a:lnTo>
                <a:lnTo>
                  <a:pt x="15196" y="38306"/>
                </a:lnTo>
                <a:lnTo>
                  <a:pt x="15196" y="25393"/>
                </a:lnTo>
                <a:lnTo>
                  <a:pt x="2283" y="25393"/>
                </a:lnTo>
                <a:lnTo>
                  <a:pt x="0" y="23109"/>
                </a:lnTo>
                <a:lnTo>
                  <a:pt x="0" y="17479"/>
                </a:lnTo>
                <a:lnTo>
                  <a:pt x="2283" y="15196"/>
                </a:lnTo>
                <a:lnTo>
                  <a:pt x="5098" y="15196"/>
                </a:lnTo>
                <a:lnTo>
                  <a:pt x="15196" y="15196"/>
                </a:lnTo>
                <a:lnTo>
                  <a:pt x="15196" y="2283"/>
                </a:lnTo>
                <a:lnTo>
                  <a:pt x="17479" y="0"/>
                </a:lnTo>
                <a:lnTo>
                  <a:pt x="23109" y="0"/>
                </a:lnTo>
                <a:lnTo>
                  <a:pt x="25392" y="2283"/>
                </a:lnTo>
                <a:lnTo>
                  <a:pt x="25392" y="15196"/>
                </a:lnTo>
                <a:lnTo>
                  <a:pt x="38305" y="15196"/>
                </a:lnTo>
                <a:lnTo>
                  <a:pt x="40589" y="17479"/>
                </a:lnTo>
                <a:lnTo>
                  <a:pt x="40589" y="23109"/>
                </a:lnTo>
                <a:lnTo>
                  <a:pt x="38305" y="25393"/>
                </a:lnTo>
                <a:lnTo>
                  <a:pt x="25392" y="25393"/>
                </a:lnTo>
                <a:lnTo>
                  <a:pt x="25392" y="38306"/>
                </a:lnTo>
                <a:lnTo>
                  <a:pt x="23109" y="40589"/>
                </a:lnTo>
                <a:close/>
              </a:path>
            </a:pathLst>
          </a:custGeom>
          <a:solidFill>
            <a:srgbClr val="0070C8"/>
          </a:solidFill>
        </p:spPr>
        <p:txBody>
          <a:bodyPr wrap="square" lIns="0" tIns="0" rIns="0" bIns="0" rtlCol="0"/>
          <a:lstStyle/>
          <a:p>
            <a:endParaRPr/>
          </a:p>
        </p:txBody>
      </p:sp>
      <p:sp>
        <p:nvSpPr>
          <p:cNvPr id="34" name="object 34"/>
          <p:cNvSpPr/>
          <p:nvPr/>
        </p:nvSpPr>
        <p:spPr>
          <a:xfrm>
            <a:off x="995402" y="7362964"/>
            <a:ext cx="37465" cy="37465"/>
          </a:xfrm>
          <a:custGeom>
            <a:avLst/>
            <a:gdLst/>
            <a:ahLst/>
            <a:cxnLst/>
            <a:rect l="l" t="t" r="r" b="b"/>
            <a:pathLst>
              <a:path w="37465" h="37465">
                <a:moveTo>
                  <a:pt x="21226" y="37282"/>
                </a:moveTo>
                <a:lnTo>
                  <a:pt x="16056" y="37282"/>
                </a:lnTo>
                <a:lnTo>
                  <a:pt x="13956" y="35182"/>
                </a:lnTo>
                <a:lnTo>
                  <a:pt x="13956" y="23326"/>
                </a:lnTo>
                <a:lnTo>
                  <a:pt x="2099" y="23326"/>
                </a:lnTo>
                <a:lnTo>
                  <a:pt x="0" y="21226"/>
                </a:lnTo>
                <a:lnTo>
                  <a:pt x="0" y="16056"/>
                </a:lnTo>
                <a:lnTo>
                  <a:pt x="2099" y="13956"/>
                </a:lnTo>
                <a:lnTo>
                  <a:pt x="4684" y="13956"/>
                </a:lnTo>
                <a:lnTo>
                  <a:pt x="13956" y="13956"/>
                </a:lnTo>
                <a:lnTo>
                  <a:pt x="13956" y="2099"/>
                </a:lnTo>
                <a:lnTo>
                  <a:pt x="16056" y="0"/>
                </a:lnTo>
                <a:lnTo>
                  <a:pt x="21226" y="0"/>
                </a:lnTo>
                <a:lnTo>
                  <a:pt x="23326" y="2099"/>
                </a:lnTo>
                <a:lnTo>
                  <a:pt x="23326" y="13956"/>
                </a:lnTo>
                <a:lnTo>
                  <a:pt x="35182" y="13956"/>
                </a:lnTo>
                <a:lnTo>
                  <a:pt x="37282" y="16056"/>
                </a:lnTo>
                <a:lnTo>
                  <a:pt x="37282" y="21226"/>
                </a:lnTo>
                <a:lnTo>
                  <a:pt x="35182" y="23326"/>
                </a:lnTo>
                <a:lnTo>
                  <a:pt x="23326" y="23326"/>
                </a:lnTo>
                <a:lnTo>
                  <a:pt x="23326" y="35182"/>
                </a:lnTo>
                <a:lnTo>
                  <a:pt x="21226" y="37282"/>
                </a:lnTo>
                <a:close/>
              </a:path>
            </a:pathLst>
          </a:custGeom>
          <a:solidFill>
            <a:srgbClr val="0070C8"/>
          </a:solidFill>
        </p:spPr>
        <p:txBody>
          <a:bodyPr wrap="square" lIns="0" tIns="0" rIns="0" bIns="0" rtlCol="0"/>
          <a:lstStyle/>
          <a:p>
            <a:endParaRPr/>
          </a:p>
        </p:txBody>
      </p:sp>
      <p:sp>
        <p:nvSpPr>
          <p:cNvPr id="35" name="object 35"/>
          <p:cNvSpPr/>
          <p:nvPr/>
        </p:nvSpPr>
        <p:spPr>
          <a:xfrm>
            <a:off x="996878" y="7228046"/>
            <a:ext cx="34290" cy="34290"/>
          </a:xfrm>
          <a:custGeom>
            <a:avLst/>
            <a:gdLst/>
            <a:ahLst/>
            <a:cxnLst/>
            <a:rect l="l" t="t" r="r" b="b"/>
            <a:pathLst>
              <a:path w="34290" h="34290">
                <a:moveTo>
                  <a:pt x="19324" y="33936"/>
                </a:moveTo>
                <a:lnTo>
                  <a:pt x="14612" y="33936"/>
                </a:lnTo>
                <a:lnTo>
                  <a:pt x="12703" y="32026"/>
                </a:lnTo>
                <a:lnTo>
                  <a:pt x="12703" y="21233"/>
                </a:lnTo>
                <a:lnTo>
                  <a:pt x="1909" y="21233"/>
                </a:lnTo>
                <a:lnTo>
                  <a:pt x="0" y="19323"/>
                </a:lnTo>
                <a:lnTo>
                  <a:pt x="0" y="14612"/>
                </a:lnTo>
                <a:lnTo>
                  <a:pt x="1909" y="12703"/>
                </a:lnTo>
                <a:lnTo>
                  <a:pt x="4265" y="12703"/>
                </a:lnTo>
                <a:lnTo>
                  <a:pt x="12703" y="12703"/>
                </a:lnTo>
                <a:lnTo>
                  <a:pt x="12703" y="1909"/>
                </a:lnTo>
                <a:lnTo>
                  <a:pt x="14612" y="0"/>
                </a:lnTo>
                <a:lnTo>
                  <a:pt x="19324" y="0"/>
                </a:lnTo>
                <a:lnTo>
                  <a:pt x="21233" y="1909"/>
                </a:lnTo>
                <a:lnTo>
                  <a:pt x="21233" y="12703"/>
                </a:lnTo>
                <a:lnTo>
                  <a:pt x="32027" y="12703"/>
                </a:lnTo>
                <a:lnTo>
                  <a:pt x="33937" y="14612"/>
                </a:lnTo>
                <a:lnTo>
                  <a:pt x="33937" y="19323"/>
                </a:lnTo>
                <a:lnTo>
                  <a:pt x="32027" y="21233"/>
                </a:lnTo>
                <a:lnTo>
                  <a:pt x="21233" y="21233"/>
                </a:lnTo>
                <a:lnTo>
                  <a:pt x="21233" y="32026"/>
                </a:lnTo>
                <a:lnTo>
                  <a:pt x="19324" y="33936"/>
                </a:lnTo>
                <a:close/>
              </a:path>
            </a:pathLst>
          </a:custGeom>
          <a:solidFill>
            <a:srgbClr val="0070C8"/>
          </a:solidFill>
        </p:spPr>
        <p:txBody>
          <a:bodyPr wrap="square" lIns="0" tIns="0" rIns="0" bIns="0" rtlCol="0"/>
          <a:lstStyle/>
          <a:p>
            <a:endParaRPr/>
          </a:p>
        </p:txBody>
      </p:sp>
      <p:grpSp>
        <p:nvGrpSpPr>
          <p:cNvPr id="36" name="object 36"/>
          <p:cNvGrpSpPr/>
          <p:nvPr/>
        </p:nvGrpSpPr>
        <p:grpSpPr>
          <a:xfrm>
            <a:off x="760828" y="9531038"/>
            <a:ext cx="107314" cy="756285"/>
            <a:chOff x="760828" y="9531038"/>
            <a:chExt cx="107314" cy="756285"/>
          </a:xfrm>
        </p:grpSpPr>
        <p:pic>
          <p:nvPicPr>
            <p:cNvPr id="37" name="object 37"/>
            <p:cNvPicPr/>
            <p:nvPr/>
          </p:nvPicPr>
          <p:blipFill>
            <a:blip r:embed="rId15" cstate="print"/>
            <a:stretch>
              <a:fillRect/>
            </a:stretch>
          </p:blipFill>
          <p:spPr>
            <a:xfrm>
              <a:off x="760828" y="10202387"/>
              <a:ext cx="107149" cy="84611"/>
            </a:xfrm>
            <a:prstGeom prst="rect">
              <a:avLst/>
            </a:prstGeom>
          </p:spPr>
        </p:pic>
        <p:pic>
          <p:nvPicPr>
            <p:cNvPr id="38" name="object 38"/>
            <p:cNvPicPr/>
            <p:nvPr/>
          </p:nvPicPr>
          <p:blipFill>
            <a:blip r:embed="rId16" cstate="print"/>
            <a:stretch>
              <a:fillRect/>
            </a:stretch>
          </p:blipFill>
          <p:spPr>
            <a:xfrm>
              <a:off x="762304" y="10068119"/>
              <a:ext cx="103816" cy="103816"/>
            </a:xfrm>
            <a:prstGeom prst="rect">
              <a:avLst/>
            </a:prstGeom>
          </p:spPr>
        </p:pic>
        <p:pic>
          <p:nvPicPr>
            <p:cNvPr id="39" name="object 39"/>
            <p:cNvPicPr/>
            <p:nvPr/>
          </p:nvPicPr>
          <p:blipFill>
            <a:blip r:embed="rId17" cstate="print"/>
            <a:stretch>
              <a:fillRect/>
            </a:stretch>
          </p:blipFill>
          <p:spPr>
            <a:xfrm>
              <a:off x="763774" y="9933850"/>
              <a:ext cx="100490" cy="100483"/>
            </a:xfrm>
            <a:prstGeom prst="rect">
              <a:avLst/>
            </a:prstGeom>
          </p:spPr>
        </p:pic>
        <p:pic>
          <p:nvPicPr>
            <p:cNvPr id="40" name="object 40"/>
            <p:cNvPicPr/>
            <p:nvPr/>
          </p:nvPicPr>
          <p:blipFill>
            <a:blip r:embed="rId18" cstate="print"/>
            <a:stretch>
              <a:fillRect/>
            </a:stretch>
          </p:blipFill>
          <p:spPr>
            <a:xfrm>
              <a:off x="765244" y="9799568"/>
              <a:ext cx="97176" cy="97176"/>
            </a:xfrm>
            <a:prstGeom prst="rect">
              <a:avLst/>
            </a:prstGeom>
          </p:spPr>
        </p:pic>
        <p:pic>
          <p:nvPicPr>
            <p:cNvPr id="41" name="object 41"/>
            <p:cNvPicPr/>
            <p:nvPr/>
          </p:nvPicPr>
          <p:blipFill>
            <a:blip r:embed="rId18" cstate="print"/>
            <a:stretch>
              <a:fillRect/>
            </a:stretch>
          </p:blipFill>
          <p:spPr>
            <a:xfrm>
              <a:off x="766720" y="9665300"/>
              <a:ext cx="93843" cy="93842"/>
            </a:xfrm>
            <a:prstGeom prst="rect">
              <a:avLst/>
            </a:prstGeom>
          </p:spPr>
        </p:pic>
        <p:pic>
          <p:nvPicPr>
            <p:cNvPr id="42" name="object 42"/>
            <p:cNvPicPr/>
            <p:nvPr/>
          </p:nvPicPr>
          <p:blipFill>
            <a:blip r:embed="rId19" cstate="print"/>
            <a:stretch>
              <a:fillRect/>
            </a:stretch>
          </p:blipFill>
          <p:spPr>
            <a:xfrm>
              <a:off x="768196" y="9531038"/>
              <a:ext cx="90496" cy="90496"/>
            </a:xfrm>
            <a:prstGeom prst="rect">
              <a:avLst/>
            </a:prstGeom>
          </p:spPr>
        </p:pic>
      </p:grpSp>
      <p:pic>
        <p:nvPicPr>
          <p:cNvPr id="43" name="object 43"/>
          <p:cNvPicPr/>
          <p:nvPr/>
        </p:nvPicPr>
        <p:blipFill>
          <a:blip r:embed="rId20" cstate="print"/>
          <a:stretch>
            <a:fillRect/>
          </a:stretch>
        </p:blipFill>
        <p:spPr>
          <a:xfrm>
            <a:off x="769666" y="9396756"/>
            <a:ext cx="87189" cy="87189"/>
          </a:xfrm>
          <a:prstGeom prst="rect">
            <a:avLst/>
          </a:prstGeom>
        </p:spPr>
      </p:pic>
      <p:pic>
        <p:nvPicPr>
          <p:cNvPr id="44" name="object 44"/>
          <p:cNvPicPr/>
          <p:nvPr/>
        </p:nvPicPr>
        <p:blipFill>
          <a:blip r:embed="rId21" cstate="print"/>
          <a:stretch>
            <a:fillRect/>
          </a:stretch>
        </p:blipFill>
        <p:spPr>
          <a:xfrm>
            <a:off x="771136" y="9262488"/>
            <a:ext cx="83856" cy="83856"/>
          </a:xfrm>
          <a:prstGeom prst="rect">
            <a:avLst/>
          </a:prstGeom>
        </p:spPr>
      </p:pic>
      <p:pic>
        <p:nvPicPr>
          <p:cNvPr id="45" name="object 45"/>
          <p:cNvPicPr/>
          <p:nvPr/>
        </p:nvPicPr>
        <p:blipFill>
          <a:blip r:embed="rId10" cstate="print"/>
          <a:stretch>
            <a:fillRect/>
          </a:stretch>
        </p:blipFill>
        <p:spPr>
          <a:xfrm>
            <a:off x="772612" y="9128219"/>
            <a:ext cx="80522" cy="80522"/>
          </a:xfrm>
          <a:prstGeom prst="rect">
            <a:avLst/>
          </a:prstGeom>
        </p:spPr>
      </p:pic>
      <p:pic>
        <p:nvPicPr>
          <p:cNvPr id="46" name="object 46"/>
          <p:cNvPicPr/>
          <p:nvPr/>
        </p:nvPicPr>
        <p:blipFill>
          <a:blip r:embed="rId22" cstate="print"/>
          <a:stretch>
            <a:fillRect/>
          </a:stretch>
        </p:blipFill>
        <p:spPr>
          <a:xfrm>
            <a:off x="774089" y="8993944"/>
            <a:ext cx="77189" cy="77189"/>
          </a:xfrm>
          <a:prstGeom prst="rect">
            <a:avLst/>
          </a:prstGeom>
        </p:spPr>
      </p:pic>
      <p:pic>
        <p:nvPicPr>
          <p:cNvPr id="47" name="object 47"/>
          <p:cNvPicPr/>
          <p:nvPr/>
        </p:nvPicPr>
        <p:blipFill>
          <a:blip r:embed="rId23" cstate="print"/>
          <a:stretch>
            <a:fillRect/>
          </a:stretch>
        </p:blipFill>
        <p:spPr>
          <a:xfrm>
            <a:off x="775552" y="8859669"/>
            <a:ext cx="73882" cy="73882"/>
          </a:xfrm>
          <a:prstGeom prst="rect">
            <a:avLst/>
          </a:prstGeom>
        </p:spPr>
      </p:pic>
      <p:pic>
        <p:nvPicPr>
          <p:cNvPr id="48" name="object 48"/>
          <p:cNvPicPr/>
          <p:nvPr/>
        </p:nvPicPr>
        <p:blipFill>
          <a:blip r:embed="rId24" cstate="print"/>
          <a:stretch>
            <a:fillRect/>
          </a:stretch>
        </p:blipFill>
        <p:spPr>
          <a:xfrm>
            <a:off x="778505" y="8591125"/>
            <a:ext cx="67216" cy="67216"/>
          </a:xfrm>
          <a:prstGeom prst="rect">
            <a:avLst/>
          </a:prstGeom>
        </p:spPr>
      </p:pic>
      <p:pic>
        <p:nvPicPr>
          <p:cNvPr id="49" name="object 49"/>
          <p:cNvPicPr/>
          <p:nvPr/>
        </p:nvPicPr>
        <p:blipFill>
          <a:blip r:embed="rId12" cstate="print"/>
          <a:stretch>
            <a:fillRect/>
          </a:stretch>
        </p:blipFill>
        <p:spPr>
          <a:xfrm>
            <a:off x="777028" y="8725400"/>
            <a:ext cx="70550" cy="70549"/>
          </a:xfrm>
          <a:prstGeom prst="rect">
            <a:avLst/>
          </a:prstGeom>
        </p:spPr>
      </p:pic>
      <p:pic>
        <p:nvPicPr>
          <p:cNvPr id="50" name="object 50"/>
          <p:cNvPicPr/>
          <p:nvPr/>
        </p:nvPicPr>
        <p:blipFill>
          <a:blip r:embed="rId25" cstate="print"/>
          <a:stretch>
            <a:fillRect/>
          </a:stretch>
        </p:blipFill>
        <p:spPr>
          <a:xfrm>
            <a:off x="779974" y="8456856"/>
            <a:ext cx="63902" cy="63883"/>
          </a:xfrm>
          <a:prstGeom prst="rect">
            <a:avLst/>
          </a:prstGeom>
        </p:spPr>
      </p:pic>
      <p:sp>
        <p:nvSpPr>
          <p:cNvPr id="51" name="object 51"/>
          <p:cNvSpPr/>
          <p:nvPr/>
        </p:nvSpPr>
        <p:spPr>
          <a:xfrm>
            <a:off x="781444" y="8322588"/>
            <a:ext cx="60960" cy="60960"/>
          </a:xfrm>
          <a:custGeom>
            <a:avLst/>
            <a:gdLst/>
            <a:ahLst/>
            <a:cxnLst/>
            <a:rect l="l" t="t" r="r" b="b"/>
            <a:pathLst>
              <a:path w="60959" h="60959">
                <a:moveTo>
                  <a:pt x="34487" y="60563"/>
                </a:moveTo>
                <a:lnTo>
                  <a:pt x="26075" y="60563"/>
                </a:lnTo>
                <a:lnTo>
                  <a:pt x="22670" y="57157"/>
                </a:lnTo>
                <a:lnTo>
                  <a:pt x="22670" y="37892"/>
                </a:lnTo>
                <a:lnTo>
                  <a:pt x="3405" y="37892"/>
                </a:lnTo>
                <a:lnTo>
                  <a:pt x="0" y="34487"/>
                </a:lnTo>
                <a:lnTo>
                  <a:pt x="0" y="26075"/>
                </a:lnTo>
                <a:lnTo>
                  <a:pt x="3412" y="22670"/>
                </a:lnTo>
                <a:lnTo>
                  <a:pt x="7611" y="22670"/>
                </a:lnTo>
                <a:lnTo>
                  <a:pt x="22670" y="22670"/>
                </a:lnTo>
                <a:lnTo>
                  <a:pt x="22670" y="3405"/>
                </a:lnTo>
                <a:lnTo>
                  <a:pt x="26075" y="0"/>
                </a:lnTo>
                <a:lnTo>
                  <a:pt x="34487" y="0"/>
                </a:lnTo>
                <a:lnTo>
                  <a:pt x="37893" y="3405"/>
                </a:lnTo>
                <a:lnTo>
                  <a:pt x="37893" y="22670"/>
                </a:lnTo>
                <a:lnTo>
                  <a:pt x="57157" y="22670"/>
                </a:lnTo>
                <a:lnTo>
                  <a:pt x="60563" y="26075"/>
                </a:lnTo>
                <a:lnTo>
                  <a:pt x="60563" y="34487"/>
                </a:lnTo>
                <a:lnTo>
                  <a:pt x="57157" y="37892"/>
                </a:lnTo>
                <a:lnTo>
                  <a:pt x="37893" y="37892"/>
                </a:lnTo>
                <a:lnTo>
                  <a:pt x="37893" y="57157"/>
                </a:lnTo>
                <a:lnTo>
                  <a:pt x="34487" y="60563"/>
                </a:lnTo>
                <a:close/>
              </a:path>
            </a:pathLst>
          </a:custGeom>
          <a:solidFill>
            <a:srgbClr val="0070C8"/>
          </a:solidFill>
        </p:spPr>
        <p:txBody>
          <a:bodyPr wrap="square" lIns="0" tIns="0" rIns="0" bIns="0" rtlCol="0"/>
          <a:lstStyle/>
          <a:p>
            <a:endParaRPr/>
          </a:p>
        </p:txBody>
      </p:sp>
      <p:sp>
        <p:nvSpPr>
          <p:cNvPr id="52" name="object 52"/>
          <p:cNvSpPr/>
          <p:nvPr/>
        </p:nvSpPr>
        <p:spPr>
          <a:xfrm>
            <a:off x="782920" y="8188313"/>
            <a:ext cx="57785" cy="57785"/>
          </a:xfrm>
          <a:custGeom>
            <a:avLst/>
            <a:gdLst/>
            <a:ahLst/>
            <a:cxnLst/>
            <a:rect l="l" t="t" r="r" b="b"/>
            <a:pathLst>
              <a:path w="57784" h="57784">
                <a:moveTo>
                  <a:pt x="32584" y="57229"/>
                </a:moveTo>
                <a:lnTo>
                  <a:pt x="24645" y="57229"/>
                </a:lnTo>
                <a:lnTo>
                  <a:pt x="21423" y="54007"/>
                </a:lnTo>
                <a:lnTo>
                  <a:pt x="21423" y="35806"/>
                </a:lnTo>
                <a:lnTo>
                  <a:pt x="3221" y="35806"/>
                </a:lnTo>
                <a:lnTo>
                  <a:pt x="0" y="32584"/>
                </a:lnTo>
                <a:lnTo>
                  <a:pt x="0" y="24645"/>
                </a:lnTo>
                <a:lnTo>
                  <a:pt x="3222" y="21423"/>
                </a:lnTo>
                <a:lnTo>
                  <a:pt x="7191" y="21423"/>
                </a:lnTo>
                <a:lnTo>
                  <a:pt x="21423" y="21423"/>
                </a:lnTo>
                <a:lnTo>
                  <a:pt x="21423" y="3221"/>
                </a:lnTo>
                <a:lnTo>
                  <a:pt x="24645" y="0"/>
                </a:lnTo>
                <a:lnTo>
                  <a:pt x="32584" y="0"/>
                </a:lnTo>
                <a:lnTo>
                  <a:pt x="35806" y="3221"/>
                </a:lnTo>
                <a:lnTo>
                  <a:pt x="35806" y="21423"/>
                </a:lnTo>
                <a:lnTo>
                  <a:pt x="54008" y="21423"/>
                </a:lnTo>
                <a:lnTo>
                  <a:pt x="57229" y="24645"/>
                </a:lnTo>
                <a:lnTo>
                  <a:pt x="57229" y="32584"/>
                </a:lnTo>
                <a:lnTo>
                  <a:pt x="54008" y="35806"/>
                </a:lnTo>
                <a:lnTo>
                  <a:pt x="35806" y="35806"/>
                </a:lnTo>
                <a:lnTo>
                  <a:pt x="35806" y="54007"/>
                </a:lnTo>
                <a:lnTo>
                  <a:pt x="32584" y="57229"/>
                </a:lnTo>
                <a:close/>
              </a:path>
            </a:pathLst>
          </a:custGeom>
          <a:solidFill>
            <a:srgbClr val="0070C8"/>
          </a:solidFill>
        </p:spPr>
        <p:txBody>
          <a:bodyPr wrap="square" lIns="0" tIns="0" rIns="0" bIns="0" rtlCol="0"/>
          <a:lstStyle/>
          <a:p>
            <a:endParaRPr/>
          </a:p>
        </p:txBody>
      </p:sp>
      <p:sp>
        <p:nvSpPr>
          <p:cNvPr id="53" name="object 53"/>
          <p:cNvSpPr/>
          <p:nvPr/>
        </p:nvSpPr>
        <p:spPr>
          <a:xfrm>
            <a:off x="784396" y="8054044"/>
            <a:ext cx="53975" cy="53975"/>
          </a:xfrm>
          <a:custGeom>
            <a:avLst/>
            <a:gdLst/>
            <a:ahLst/>
            <a:cxnLst/>
            <a:rect l="l" t="t" r="r" b="b"/>
            <a:pathLst>
              <a:path w="53975" h="53975">
                <a:moveTo>
                  <a:pt x="30688" y="53896"/>
                </a:moveTo>
                <a:lnTo>
                  <a:pt x="23208" y="53896"/>
                </a:lnTo>
                <a:lnTo>
                  <a:pt x="20176" y="50864"/>
                </a:lnTo>
                <a:lnTo>
                  <a:pt x="20176" y="33719"/>
                </a:lnTo>
                <a:lnTo>
                  <a:pt x="3031" y="33719"/>
                </a:lnTo>
                <a:lnTo>
                  <a:pt x="0" y="30688"/>
                </a:lnTo>
                <a:lnTo>
                  <a:pt x="0" y="23208"/>
                </a:lnTo>
                <a:lnTo>
                  <a:pt x="3025" y="20176"/>
                </a:lnTo>
                <a:lnTo>
                  <a:pt x="6771" y="20176"/>
                </a:lnTo>
                <a:lnTo>
                  <a:pt x="20176" y="20176"/>
                </a:lnTo>
                <a:lnTo>
                  <a:pt x="20176" y="3031"/>
                </a:lnTo>
                <a:lnTo>
                  <a:pt x="23208" y="0"/>
                </a:lnTo>
                <a:lnTo>
                  <a:pt x="30688" y="0"/>
                </a:lnTo>
                <a:lnTo>
                  <a:pt x="33719" y="3031"/>
                </a:lnTo>
                <a:lnTo>
                  <a:pt x="33719" y="20176"/>
                </a:lnTo>
                <a:lnTo>
                  <a:pt x="50865" y="20176"/>
                </a:lnTo>
                <a:lnTo>
                  <a:pt x="53896" y="23208"/>
                </a:lnTo>
                <a:lnTo>
                  <a:pt x="53896" y="30688"/>
                </a:lnTo>
                <a:lnTo>
                  <a:pt x="50865" y="33719"/>
                </a:lnTo>
                <a:lnTo>
                  <a:pt x="33719" y="33719"/>
                </a:lnTo>
                <a:lnTo>
                  <a:pt x="33719" y="50864"/>
                </a:lnTo>
                <a:lnTo>
                  <a:pt x="30688" y="53896"/>
                </a:lnTo>
                <a:close/>
              </a:path>
            </a:pathLst>
          </a:custGeom>
          <a:solidFill>
            <a:srgbClr val="0070C8"/>
          </a:solidFill>
        </p:spPr>
        <p:txBody>
          <a:bodyPr wrap="square" lIns="0" tIns="0" rIns="0" bIns="0" rtlCol="0"/>
          <a:lstStyle/>
          <a:p>
            <a:endParaRPr/>
          </a:p>
        </p:txBody>
      </p:sp>
      <p:sp>
        <p:nvSpPr>
          <p:cNvPr id="54" name="object 54"/>
          <p:cNvSpPr/>
          <p:nvPr/>
        </p:nvSpPr>
        <p:spPr>
          <a:xfrm>
            <a:off x="785860" y="7919769"/>
            <a:ext cx="50800" cy="50800"/>
          </a:xfrm>
          <a:custGeom>
            <a:avLst/>
            <a:gdLst/>
            <a:ahLst/>
            <a:cxnLst/>
            <a:rect l="l" t="t" r="r" b="b"/>
            <a:pathLst>
              <a:path w="50800" h="50800">
                <a:moveTo>
                  <a:pt x="28804" y="50589"/>
                </a:moveTo>
                <a:lnTo>
                  <a:pt x="21784" y="50589"/>
                </a:lnTo>
                <a:lnTo>
                  <a:pt x="18936" y="47741"/>
                </a:lnTo>
                <a:lnTo>
                  <a:pt x="18936" y="31652"/>
                </a:lnTo>
                <a:lnTo>
                  <a:pt x="2847" y="31652"/>
                </a:lnTo>
                <a:lnTo>
                  <a:pt x="0" y="28805"/>
                </a:lnTo>
                <a:lnTo>
                  <a:pt x="0" y="21784"/>
                </a:lnTo>
                <a:lnTo>
                  <a:pt x="2847" y="18936"/>
                </a:lnTo>
                <a:lnTo>
                  <a:pt x="6358" y="18936"/>
                </a:lnTo>
                <a:lnTo>
                  <a:pt x="18936" y="18936"/>
                </a:lnTo>
                <a:lnTo>
                  <a:pt x="18936" y="2847"/>
                </a:lnTo>
                <a:lnTo>
                  <a:pt x="21784" y="0"/>
                </a:lnTo>
                <a:lnTo>
                  <a:pt x="28804" y="0"/>
                </a:lnTo>
                <a:lnTo>
                  <a:pt x="31652" y="2847"/>
                </a:lnTo>
                <a:lnTo>
                  <a:pt x="31652" y="18936"/>
                </a:lnTo>
                <a:lnTo>
                  <a:pt x="47741" y="18936"/>
                </a:lnTo>
                <a:lnTo>
                  <a:pt x="50589" y="21784"/>
                </a:lnTo>
                <a:lnTo>
                  <a:pt x="50589" y="28805"/>
                </a:lnTo>
                <a:lnTo>
                  <a:pt x="47741" y="31652"/>
                </a:lnTo>
                <a:lnTo>
                  <a:pt x="31652" y="31652"/>
                </a:lnTo>
                <a:lnTo>
                  <a:pt x="31652" y="47741"/>
                </a:lnTo>
                <a:lnTo>
                  <a:pt x="28804" y="50589"/>
                </a:lnTo>
                <a:close/>
              </a:path>
            </a:pathLst>
          </a:custGeom>
          <a:solidFill>
            <a:srgbClr val="0070C8"/>
          </a:solidFill>
        </p:spPr>
        <p:txBody>
          <a:bodyPr wrap="square" lIns="0" tIns="0" rIns="0" bIns="0" rtlCol="0"/>
          <a:lstStyle/>
          <a:p>
            <a:endParaRPr/>
          </a:p>
        </p:txBody>
      </p:sp>
      <p:sp>
        <p:nvSpPr>
          <p:cNvPr id="55" name="object 55"/>
          <p:cNvSpPr/>
          <p:nvPr/>
        </p:nvSpPr>
        <p:spPr>
          <a:xfrm>
            <a:off x="787336" y="7785494"/>
            <a:ext cx="47625" cy="47625"/>
          </a:xfrm>
          <a:custGeom>
            <a:avLst/>
            <a:gdLst/>
            <a:ahLst/>
            <a:cxnLst/>
            <a:rect l="l" t="t" r="r" b="b"/>
            <a:pathLst>
              <a:path w="47625" h="47625">
                <a:moveTo>
                  <a:pt x="26908" y="47256"/>
                </a:moveTo>
                <a:lnTo>
                  <a:pt x="20347" y="47256"/>
                </a:lnTo>
                <a:lnTo>
                  <a:pt x="17689" y="44598"/>
                </a:lnTo>
                <a:lnTo>
                  <a:pt x="17689" y="29566"/>
                </a:lnTo>
                <a:lnTo>
                  <a:pt x="2657" y="29566"/>
                </a:lnTo>
                <a:lnTo>
                  <a:pt x="0" y="26908"/>
                </a:lnTo>
                <a:lnTo>
                  <a:pt x="0" y="20347"/>
                </a:lnTo>
                <a:lnTo>
                  <a:pt x="2657" y="17689"/>
                </a:lnTo>
                <a:lnTo>
                  <a:pt x="5938" y="17689"/>
                </a:lnTo>
                <a:lnTo>
                  <a:pt x="17689" y="17689"/>
                </a:lnTo>
                <a:lnTo>
                  <a:pt x="17689" y="2657"/>
                </a:lnTo>
                <a:lnTo>
                  <a:pt x="20347" y="0"/>
                </a:lnTo>
                <a:lnTo>
                  <a:pt x="26908" y="0"/>
                </a:lnTo>
                <a:lnTo>
                  <a:pt x="29566" y="2657"/>
                </a:lnTo>
                <a:lnTo>
                  <a:pt x="29566" y="17689"/>
                </a:lnTo>
                <a:lnTo>
                  <a:pt x="44598" y="17689"/>
                </a:lnTo>
                <a:lnTo>
                  <a:pt x="47255" y="20347"/>
                </a:lnTo>
                <a:lnTo>
                  <a:pt x="47255" y="26908"/>
                </a:lnTo>
                <a:lnTo>
                  <a:pt x="44598" y="29566"/>
                </a:lnTo>
                <a:lnTo>
                  <a:pt x="29566" y="29566"/>
                </a:lnTo>
                <a:lnTo>
                  <a:pt x="29566" y="44598"/>
                </a:lnTo>
                <a:lnTo>
                  <a:pt x="26908" y="47256"/>
                </a:lnTo>
                <a:close/>
              </a:path>
            </a:pathLst>
          </a:custGeom>
          <a:solidFill>
            <a:srgbClr val="0070C8"/>
          </a:solidFill>
        </p:spPr>
        <p:txBody>
          <a:bodyPr wrap="square" lIns="0" tIns="0" rIns="0" bIns="0" rtlCol="0"/>
          <a:lstStyle/>
          <a:p>
            <a:endParaRPr/>
          </a:p>
        </p:txBody>
      </p:sp>
      <p:sp>
        <p:nvSpPr>
          <p:cNvPr id="56" name="object 56"/>
          <p:cNvSpPr/>
          <p:nvPr/>
        </p:nvSpPr>
        <p:spPr>
          <a:xfrm>
            <a:off x="788812" y="7651226"/>
            <a:ext cx="44450" cy="44450"/>
          </a:xfrm>
          <a:custGeom>
            <a:avLst/>
            <a:gdLst/>
            <a:ahLst/>
            <a:cxnLst/>
            <a:rect l="l" t="t" r="r" b="b"/>
            <a:pathLst>
              <a:path w="44450" h="44450">
                <a:moveTo>
                  <a:pt x="25005" y="43922"/>
                </a:moveTo>
                <a:lnTo>
                  <a:pt x="18910" y="43922"/>
                </a:lnTo>
                <a:lnTo>
                  <a:pt x="16443" y="41449"/>
                </a:lnTo>
                <a:lnTo>
                  <a:pt x="16443" y="27479"/>
                </a:lnTo>
                <a:lnTo>
                  <a:pt x="2467" y="27479"/>
                </a:lnTo>
                <a:lnTo>
                  <a:pt x="0" y="25006"/>
                </a:lnTo>
                <a:lnTo>
                  <a:pt x="0" y="18916"/>
                </a:lnTo>
                <a:lnTo>
                  <a:pt x="2467" y="16443"/>
                </a:lnTo>
                <a:lnTo>
                  <a:pt x="5518" y="16443"/>
                </a:lnTo>
                <a:lnTo>
                  <a:pt x="16443" y="16443"/>
                </a:lnTo>
                <a:lnTo>
                  <a:pt x="16443" y="2467"/>
                </a:lnTo>
                <a:lnTo>
                  <a:pt x="18917" y="0"/>
                </a:lnTo>
                <a:lnTo>
                  <a:pt x="25012" y="0"/>
                </a:lnTo>
                <a:lnTo>
                  <a:pt x="27479" y="2473"/>
                </a:lnTo>
                <a:lnTo>
                  <a:pt x="27479" y="16443"/>
                </a:lnTo>
                <a:lnTo>
                  <a:pt x="41455" y="16443"/>
                </a:lnTo>
                <a:lnTo>
                  <a:pt x="43923" y="18916"/>
                </a:lnTo>
                <a:lnTo>
                  <a:pt x="43923" y="25006"/>
                </a:lnTo>
                <a:lnTo>
                  <a:pt x="41449" y="27479"/>
                </a:lnTo>
                <a:lnTo>
                  <a:pt x="27479" y="27479"/>
                </a:lnTo>
                <a:lnTo>
                  <a:pt x="27479" y="41455"/>
                </a:lnTo>
                <a:lnTo>
                  <a:pt x="25005" y="43922"/>
                </a:lnTo>
                <a:close/>
              </a:path>
            </a:pathLst>
          </a:custGeom>
          <a:solidFill>
            <a:srgbClr val="0070C8"/>
          </a:solidFill>
        </p:spPr>
        <p:txBody>
          <a:bodyPr wrap="square" lIns="0" tIns="0" rIns="0" bIns="0" rtlCol="0"/>
          <a:lstStyle/>
          <a:p>
            <a:endParaRPr/>
          </a:p>
        </p:txBody>
      </p:sp>
      <p:sp>
        <p:nvSpPr>
          <p:cNvPr id="57" name="object 57"/>
          <p:cNvSpPr/>
          <p:nvPr/>
        </p:nvSpPr>
        <p:spPr>
          <a:xfrm>
            <a:off x="790282" y="7516957"/>
            <a:ext cx="40640" cy="40640"/>
          </a:xfrm>
          <a:custGeom>
            <a:avLst/>
            <a:gdLst/>
            <a:ahLst/>
            <a:cxnLst/>
            <a:rect l="l" t="t" r="r" b="b"/>
            <a:pathLst>
              <a:path w="40640" h="40640">
                <a:moveTo>
                  <a:pt x="23109" y="40589"/>
                </a:moveTo>
                <a:lnTo>
                  <a:pt x="17480" y="40589"/>
                </a:lnTo>
                <a:lnTo>
                  <a:pt x="15196" y="38306"/>
                </a:lnTo>
                <a:lnTo>
                  <a:pt x="15196" y="25393"/>
                </a:lnTo>
                <a:lnTo>
                  <a:pt x="2283" y="25393"/>
                </a:lnTo>
                <a:lnTo>
                  <a:pt x="0" y="23109"/>
                </a:lnTo>
                <a:lnTo>
                  <a:pt x="0" y="17479"/>
                </a:lnTo>
                <a:lnTo>
                  <a:pt x="2283" y="15196"/>
                </a:lnTo>
                <a:lnTo>
                  <a:pt x="5098" y="15196"/>
                </a:lnTo>
                <a:lnTo>
                  <a:pt x="15196" y="15196"/>
                </a:lnTo>
                <a:lnTo>
                  <a:pt x="15196" y="2283"/>
                </a:lnTo>
                <a:lnTo>
                  <a:pt x="17479" y="0"/>
                </a:lnTo>
                <a:lnTo>
                  <a:pt x="23109" y="0"/>
                </a:lnTo>
                <a:lnTo>
                  <a:pt x="25393" y="2283"/>
                </a:lnTo>
                <a:lnTo>
                  <a:pt x="25393" y="15196"/>
                </a:lnTo>
                <a:lnTo>
                  <a:pt x="38306" y="15196"/>
                </a:lnTo>
                <a:lnTo>
                  <a:pt x="40589" y="17479"/>
                </a:lnTo>
                <a:lnTo>
                  <a:pt x="40589" y="23109"/>
                </a:lnTo>
                <a:lnTo>
                  <a:pt x="38306" y="25393"/>
                </a:lnTo>
                <a:lnTo>
                  <a:pt x="25393" y="25393"/>
                </a:lnTo>
                <a:lnTo>
                  <a:pt x="25393" y="38306"/>
                </a:lnTo>
                <a:lnTo>
                  <a:pt x="23109" y="40589"/>
                </a:lnTo>
                <a:close/>
              </a:path>
            </a:pathLst>
          </a:custGeom>
          <a:solidFill>
            <a:srgbClr val="0070C8"/>
          </a:solidFill>
        </p:spPr>
        <p:txBody>
          <a:bodyPr wrap="square" lIns="0" tIns="0" rIns="0" bIns="0" rtlCol="0"/>
          <a:lstStyle/>
          <a:p>
            <a:endParaRPr/>
          </a:p>
        </p:txBody>
      </p:sp>
      <p:sp>
        <p:nvSpPr>
          <p:cNvPr id="58" name="object 58"/>
          <p:cNvSpPr/>
          <p:nvPr/>
        </p:nvSpPr>
        <p:spPr>
          <a:xfrm>
            <a:off x="791752" y="7382675"/>
            <a:ext cx="37465" cy="37465"/>
          </a:xfrm>
          <a:custGeom>
            <a:avLst/>
            <a:gdLst/>
            <a:ahLst/>
            <a:cxnLst/>
            <a:rect l="l" t="t" r="r" b="b"/>
            <a:pathLst>
              <a:path w="37465" h="37465">
                <a:moveTo>
                  <a:pt x="21226" y="37282"/>
                </a:moveTo>
                <a:lnTo>
                  <a:pt x="16055" y="37282"/>
                </a:lnTo>
                <a:lnTo>
                  <a:pt x="13956" y="35182"/>
                </a:lnTo>
                <a:lnTo>
                  <a:pt x="13956" y="23326"/>
                </a:lnTo>
                <a:lnTo>
                  <a:pt x="2099" y="23326"/>
                </a:lnTo>
                <a:lnTo>
                  <a:pt x="0" y="21226"/>
                </a:lnTo>
                <a:lnTo>
                  <a:pt x="0" y="16056"/>
                </a:lnTo>
                <a:lnTo>
                  <a:pt x="2099" y="13956"/>
                </a:lnTo>
                <a:lnTo>
                  <a:pt x="4684" y="13956"/>
                </a:lnTo>
                <a:lnTo>
                  <a:pt x="13956" y="13956"/>
                </a:lnTo>
                <a:lnTo>
                  <a:pt x="13956" y="2099"/>
                </a:lnTo>
                <a:lnTo>
                  <a:pt x="16055" y="0"/>
                </a:lnTo>
                <a:lnTo>
                  <a:pt x="21226" y="0"/>
                </a:lnTo>
                <a:lnTo>
                  <a:pt x="23325" y="2099"/>
                </a:lnTo>
                <a:lnTo>
                  <a:pt x="23325" y="13956"/>
                </a:lnTo>
                <a:lnTo>
                  <a:pt x="35182" y="13956"/>
                </a:lnTo>
                <a:lnTo>
                  <a:pt x="37282" y="16056"/>
                </a:lnTo>
                <a:lnTo>
                  <a:pt x="37282" y="21226"/>
                </a:lnTo>
                <a:lnTo>
                  <a:pt x="35182" y="23326"/>
                </a:lnTo>
                <a:lnTo>
                  <a:pt x="23325" y="23326"/>
                </a:lnTo>
                <a:lnTo>
                  <a:pt x="23325" y="35182"/>
                </a:lnTo>
                <a:lnTo>
                  <a:pt x="21226" y="37282"/>
                </a:lnTo>
                <a:close/>
              </a:path>
            </a:pathLst>
          </a:custGeom>
          <a:solidFill>
            <a:srgbClr val="0070C8"/>
          </a:solidFill>
        </p:spPr>
        <p:txBody>
          <a:bodyPr wrap="square" lIns="0" tIns="0" rIns="0" bIns="0" rtlCol="0"/>
          <a:lstStyle/>
          <a:p>
            <a:endParaRPr/>
          </a:p>
        </p:txBody>
      </p:sp>
      <p:sp>
        <p:nvSpPr>
          <p:cNvPr id="59" name="object 59"/>
          <p:cNvSpPr/>
          <p:nvPr/>
        </p:nvSpPr>
        <p:spPr>
          <a:xfrm>
            <a:off x="793228" y="7248413"/>
            <a:ext cx="34290" cy="34290"/>
          </a:xfrm>
          <a:custGeom>
            <a:avLst/>
            <a:gdLst/>
            <a:ahLst/>
            <a:cxnLst/>
            <a:rect l="l" t="t" r="r" b="b"/>
            <a:pathLst>
              <a:path w="34290" h="34290">
                <a:moveTo>
                  <a:pt x="19323" y="33936"/>
                </a:moveTo>
                <a:lnTo>
                  <a:pt x="14612" y="33936"/>
                </a:lnTo>
                <a:lnTo>
                  <a:pt x="12703" y="32026"/>
                </a:lnTo>
                <a:lnTo>
                  <a:pt x="12703" y="21233"/>
                </a:lnTo>
                <a:lnTo>
                  <a:pt x="1909" y="21233"/>
                </a:lnTo>
                <a:lnTo>
                  <a:pt x="0" y="19323"/>
                </a:lnTo>
                <a:lnTo>
                  <a:pt x="0" y="14612"/>
                </a:lnTo>
                <a:lnTo>
                  <a:pt x="1909" y="12703"/>
                </a:lnTo>
                <a:lnTo>
                  <a:pt x="4264" y="12703"/>
                </a:lnTo>
                <a:lnTo>
                  <a:pt x="12703" y="12703"/>
                </a:lnTo>
                <a:lnTo>
                  <a:pt x="12703" y="1909"/>
                </a:lnTo>
                <a:lnTo>
                  <a:pt x="14612" y="0"/>
                </a:lnTo>
                <a:lnTo>
                  <a:pt x="19323" y="0"/>
                </a:lnTo>
                <a:lnTo>
                  <a:pt x="21233" y="1909"/>
                </a:lnTo>
                <a:lnTo>
                  <a:pt x="21233" y="12703"/>
                </a:lnTo>
                <a:lnTo>
                  <a:pt x="32026" y="12703"/>
                </a:lnTo>
                <a:lnTo>
                  <a:pt x="33936" y="14612"/>
                </a:lnTo>
                <a:lnTo>
                  <a:pt x="33936" y="19323"/>
                </a:lnTo>
                <a:lnTo>
                  <a:pt x="32026" y="21233"/>
                </a:lnTo>
                <a:lnTo>
                  <a:pt x="21233" y="21233"/>
                </a:lnTo>
                <a:lnTo>
                  <a:pt x="21233" y="32026"/>
                </a:lnTo>
                <a:lnTo>
                  <a:pt x="19323" y="33936"/>
                </a:lnTo>
                <a:close/>
              </a:path>
            </a:pathLst>
          </a:custGeom>
          <a:solidFill>
            <a:srgbClr val="0070C8"/>
          </a:solidFill>
        </p:spPr>
        <p:txBody>
          <a:bodyPr wrap="square" lIns="0" tIns="0" rIns="0" bIns="0" rtlCol="0"/>
          <a:lstStyle/>
          <a:p>
            <a:endParaRPr/>
          </a:p>
        </p:txBody>
      </p:sp>
      <p:grpSp>
        <p:nvGrpSpPr>
          <p:cNvPr id="60" name="object 60"/>
          <p:cNvGrpSpPr/>
          <p:nvPr/>
        </p:nvGrpSpPr>
        <p:grpSpPr>
          <a:xfrm>
            <a:off x="557184" y="9536976"/>
            <a:ext cx="107314" cy="750570"/>
            <a:chOff x="557184" y="9536976"/>
            <a:chExt cx="107314" cy="750570"/>
          </a:xfrm>
        </p:grpSpPr>
        <p:pic>
          <p:nvPicPr>
            <p:cNvPr id="61" name="object 61"/>
            <p:cNvPicPr/>
            <p:nvPr/>
          </p:nvPicPr>
          <p:blipFill>
            <a:blip r:embed="rId3" cstate="print"/>
            <a:stretch>
              <a:fillRect/>
            </a:stretch>
          </p:blipFill>
          <p:spPr>
            <a:xfrm>
              <a:off x="558654" y="10071754"/>
              <a:ext cx="103816" cy="103816"/>
            </a:xfrm>
            <a:prstGeom prst="rect">
              <a:avLst/>
            </a:prstGeom>
          </p:spPr>
        </p:pic>
        <p:pic>
          <p:nvPicPr>
            <p:cNvPr id="62" name="object 62"/>
            <p:cNvPicPr/>
            <p:nvPr/>
          </p:nvPicPr>
          <p:blipFill>
            <a:blip r:embed="rId26" cstate="print"/>
            <a:stretch>
              <a:fillRect/>
            </a:stretch>
          </p:blipFill>
          <p:spPr>
            <a:xfrm>
              <a:off x="557184" y="10205445"/>
              <a:ext cx="107149" cy="81554"/>
            </a:xfrm>
            <a:prstGeom prst="rect">
              <a:avLst/>
            </a:prstGeom>
          </p:spPr>
        </p:pic>
        <p:pic>
          <p:nvPicPr>
            <p:cNvPr id="63" name="object 63"/>
            <p:cNvPicPr/>
            <p:nvPr/>
          </p:nvPicPr>
          <p:blipFill>
            <a:blip r:embed="rId4" cstate="print"/>
            <a:stretch>
              <a:fillRect/>
            </a:stretch>
          </p:blipFill>
          <p:spPr>
            <a:xfrm>
              <a:off x="560130" y="9938056"/>
              <a:ext cx="100483" cy="100483"/>
            </a:xfrm>
            <a:prstGeom prst="rect">
              <a:avLst/>
            </a:prstGeom>
          </p:spPr>
        </p:pic>
        <p:pic>
          <p:nvPicPr>
            <p:cNvPr id="64" name="object 64"/>
            <p:cNvPicPr/>
            <p:nvPr/>
          </p:nvPicPr>
          <p:blipFill>
            <a:blip r:embed="rId18" cstate="print"/>
            <a:stretch>
              <a:fillRect/>
            </a:stretch>
          </p:blipFill>
          <p:spPr>
            <a:xfrm>
              <a:off x="561600" y="9804359"/>
              <a:ext cx="97176" cy="97176"/>
            </a:xfrm>
            <a:prstGeom prst="rect">
              <a:avLst/>
            </a:prstGeom>
          </p:spPr>
        </p:pic>
        <p:pic>
          <p:nvPicPr>
            <p:cNvPr id="65" name="object 65"/>
            <p:cNvPicPr/>
            <p:nvPr/>
          </p:nvPicPr>
          <p:blipFill>
            <a:blip r:embed="rId18" cstate="print"/>
            <a:stretch>
              <a:fillRect/>
            </a:stretch>
          </p:blipFill>
          <p:spPr>
            <a:xfrm>
              <a:off x="563070" y="9670661"/>
              <a:ext cx="93842" cy="93842"/>
            </a:xfrm>
            <a:prstGeom prst="rect">
              <a:avLst/>
            </a:prstGeom>
          </p:spPr>
        </p:pic>
        <p:pic>
          <p:nvPicPr>
            <p:cNvPr id="66" name="object 66"/>
            <p:cNvPicPr/>
            <p:nvPr/>
          </p:nvPicPr>
          <p:blipFill>
            <a:blip r:embed="rId7" cstate="print"/>
            <a:stretch>
              <a:fillRect/>
            </a:stretch>
          </p:blipFill>
          <p:spPr>
            <a:xfrm>
              <a:off x="564546" y="9536976"/>
              <a:ext cx="90496" cy="90496"/>
            </a:xfrm>
            <a:prstGeom prst="rect">
              <a:avLst/>
            </a:prstGeom>
          </p:spPr>
        </p:pic>
      </p:grpSp>
      <p:pic>
        <p:nvPicPr>
          <p:cNvPr id="67" name="object 67"/>
          <p:cNvPicPr/>
          <p:nvPr/>
        </p:nvPicPr>
        <p:blipFill>
          <a:blip r:embed="rId27" cstate="print"/>
          <a:stretch>
            <a:fillRect/>
          </a:stretch>
        </p:blipFill>
        <p:spPr>
          <a:xfrm>
            <a:off x="566016" y="9403272"/>
            <a:ext cx="87189" cy="87189"/>
          </a:xfrm>
          <a:prstGeom prst="rect">
            <a:avLst/>
          </a:prstGeom>
        </p:spPr>
      </p:pic>
      <p:pic>
        <p:nvPicPr>
          <p:cNvPr id="68" name="object 68"/>
          <p:cNvPicPr/>
          <p:nvPr/>
        </p:nvPicPr>
        <p:blipFill>
          <a:blip r:embed="rId20" cstate="print"/>
          <a:stretch>
            <a:fillRect/>
          </a:stretch>
        </p:blipFill>
        <p:spPr>
          <a:xfrm>
            <a:off x="567492" y="9269580"/>
            <a:ext cx="83856" cy="83856"/>
          </a:xfrm>
          <a:prstGeom prst="rect">
            <a:avLst/>
          </a:prstGeom>
        </p:spPr>
      </p:pic>
      <p:pic>
        <p:nvPicPr>
          <p:cNvPr id="69" name="object 69"/>
          <p:cNvPicPr/>
          <p:nvPr/>
        </p:nvPicPr>
        <p:blipFill>
          <a:blip r:embed="rId9" cstate="print"/>
          <a:stretch>
            <a:fillRect/>
          </a:stretch>
        </p:blipFill>
        <p:spPr>
          <a:xfrm>
            <a:off x="568962" y="9135889"/>
            <a:ext cx="80522" cy="80522"/>
          </a:xfrm>
          <a:prstGeom prst="rect">
            <a:avLst/>
          </a:prstGeom>
        </p:spPr>
      </p:pic>
      <p:pic>
        <p:nvPicPr>
          <p:cNvPr id="70" name="object 70"/>
          <p:cNvPicPr/>
          <p:nvPr/>
        </p:nvPicPr>
        <p:blipFill>
          <a:blip r:embed="rId28" cstate="print"/>
          <a:stretch>
            <a:fillRect/>
          </a:stretch>
        </p:blipFill>
        <p:spPr>
          <a:xfrm>
            <a:off x="570438" y="9002192"/>
            <a:ext cx="77189" cy="77189"/>
          </a:xfrm>
          <a:prstGeom prst="rect">
            <a:avLst/>
          </a:prstGeom>
        </p:spPr>
      </p:pic>
      <p:pic>
        <p:nvPicPr>
          <p:cNvPr id="71" name="object 71"/>
          <p:cNvPicPr/>
          <p:nvPr/>
        </p:nvPicPr>
        <p:blipFill>
          <a:blip r:embed="rId28" cstate="print"/>
          <a:stretch>
            <a:fillRect/>
          </a:stretch>
        </p:blipFill>
        <p:spPr>
          <a:xfrm>
            <a:off x="571908" y="8868494"/>
            <a:ext cx="73882" cy="73882"/>
          </a:xfrm>
          <a:prstGeom prst="rect">
            <a:avLst/>
          </a:prstGeom>
        </p:spPr>
      </p:pic>
      <p:pic>
        <p:nvPicPr>
          <p:cNvPr id="72" name="object 72"/>
          <p:cNvPicPr/>
          <p:nvPr/>
        </p:nvPicPr>
        <p:blipFill>
          <a:blip r:embed="rId29" cstate="print"/>
          <a:stretch>
            <a:fillRect/>
          </a:stretch>
        </p:blipFill>
        <p:spPr>
          <a:xfrm>
            <a:off x="573378" y="8734797"/>
            <a:ext cx="70550" cy="70549"/>
          </a:xfrm>
          <a:prstGeom prst="rect">
            <a:avLst/>
          </a:prstGeom>
        </p:spPr>
      </p:pic>
      <p:pic>
        <p:nvPicPr>
          <p:cNvPr id="73" name="object 73"/>
          <p:cNvPicPr/>
          <p:nvPr/>
        </p:nvPicPr>
        <p:blipFill>
          <a:blip r:embed="rId13" cstate="print"/>
          <a:stretch>
            <a:fillRect/>
          </a:stretch>
        </p:blipFill>
        <p:spPr>
          <a:xfrm>
            <a:off x="574854" y="8601106"/>
            <a:ext cx="67215" cy="67216"/>
          </a:xfrm>
          <a:prstGeom prst="rect">
            <a:avLst/>
          </a:prstGeom>
        </p:spPr>
      </p:pic>
      <p:pic>
        <p:nvPicPr>
          <p:cNvPr id="74" name="object 74"/>
          <p:cNvPicPr/>
          <p:nvPr/>
        </p:nvPicPr>
        <p:blipFill>
          <a:blip r:embed="rId30" cstate="print"/>
          <a:stretch>
            <a:fillRect/>
          </a:stretch>
        </p:blipFill>
        <p:spPr>
          <a:xfrm>
            <a:off x="576324" y="8467407"/>
            <a:ext cx="63902" cy="63883"/>
          </a:xfrm>
          <a:prstGeom prst="rect">
            <a:avLst/>
          </a:prstGeom>
        </p:spPr>
      </p:pic>
      <p:sp>
        <p:nvSpPr>
          <p:cNvPr id="75" name="object 75"/>
          <p:cNvSpPr/>
          <p:nvPr/>
        </p:nvSpPr>
        <p:spPr>
          <a:xfrm>
            <a:off x="577800" y="8333716"/>
            <a:ext cx="60960" cy="60960"/>
          </a:xfrm>
          <a:custGeom>
            <a:avLst/>
            <a:gdLst/>
            <a:ahLst/>
            <a:cxnLst/>
            <a:rect l="l" t="t" r="r" b="b"/>
            <a:pathLst>
              <a:path w="60959" h="60959">
                <a:moveTo>
                  <a:pt x="34487" y="60563"/>
                </a:moveTo>
                <a:lnTo>
                  <a:pt x="26075" y="60563"/>
                </a:lnTo>
                <a:lnTo>
                  <a:pt x="22670" y="57157"/>
                </a:lnTo>
                <a:lnTo>
                  <a:pt x="22670" y="37892"/>
                </a:lnTo>
                <a:lnTo>
                  <a:pt x="3405" y="37892"/>
                </a:lnTo>
                <a:lnTo>
                  <a:pt x="0" y="34487"/>
                </a:lnTo>
                <a:lnTo>
                  <a:pt x="0" y="26075"/>
                </a:lnTo>
                <a:lnTo>
                  <a:pt x="3405" y="22670"/>
                </a:lnTo>
                <a:lnTo>
                  <a:pt x="7611" y="22670"/>
                </a:lnTo>
                <a:lnTo>
                  <a:pt x="22670" y="22670"/>
                </a:lnTo>
                <a:lnTo>
                  <a:pt x="22670" y="3405"/>
                </a:lnTo>
                <a:lnTo>
                  <a:pt x="26075" y="0"/>
                </a:lnTo>
                <a:lnTo>
                  <a:pt x="34487" y="0"/>
                </a:lnTo>
                <a:lnTo>
                  <a:pt x="37892" y="3405"/>
                </a:lnTo>
                <a:lnTo>
                  <a:pt x="37892" y="22670"/>
                </a:lnTo>
                <a:lnTo>
                  <a:pt x="57157" y="22670"/>
                </a:lnTo>
                <a:lnTo>
                  <a:pt x="60563" y="26075"/>
                </a:lnTo>
                <a:lnTo>
                  <a:pt x="60563" y="34487"/>
                </a:lnTo>
                <a:lnTo>
                  <a:pt x="57157" y="37892"/>
                </a:lnTo>
                <a:lnTo>
                  <a:pt x="37892" y="37892"/>
                </a:lnTo>
                <a:lnTo>
                  <a:pt x="37892" y="57157"/>
                </a:lnTo>
                <a:lnTo>
                  <a:pt x="34487" y="60563"/>
                </a:lnTo>
                <a:close/>
              </a:path>
            </a:pathLst>
          </a:custGeom>
          <a:solidFill>
            <a:srgbClr val="0070C8"/>
          </a:solidFill>
        </p:spPr>
        <p:txBody>
          <a:bodyPr wrap="square" lIns="0" tIns="0" rIns="0" bIns="0" rtlCol="0"/>
          <a:lstStyle/>
          <a:p>
            <a:endParaRPr/>
          </a:p>
        </p:txBody>
      </p:sp>
      <p:sp>
        <p:nvSpPr>
          <p:cNvPr id="76" name="object 76"/>
          <p:cNvSpPr/>
          <p:nvPr/>
        </p:nvSpPr>
        <p:spPr>
          <a:xfrm>
            <a:off x="579270" y="8200025"/>
            <a:ext cx="57785" cy="57785"/>
          </a:xfrm>
          <a:custGeom>
            <a:avLst/>
            <a:gdLst/>
            <a:ahLst/>
            <a:cxnLst/>
            <a:rect l="l" t="t" r="r" b="b"/>
            <a:pathLst>
              <a:path w="57784" h="57784">
                <a:moveTo>
                  <a:pt x="32584" y="57229"/>
                </a:moveTo>
                <a:lnTo>
                  <a:pt x="24645" y="57229"/>
                </a:lnTo>
                <a:lnTo>
                  <a:pt x="21423" y="54007"/>
                </a:lnTo>
                <a:lnTo>
                  <a:pt x="21423" y="35806"/>
                </a:lnTo>
                <a:lnTo>
                  <a:pt x="3221" y="35806"/>
                </a:lnTo>
                <a:lnTo>
                  <a:pt x="0" y="32584"/>
                </a:lnTo>
                <a:lnTo>
                  <a:pt x="0" y="24638"/>
                </a:lnTo>
                <a:lnTo>
                  <a:pt x="3221" y="21423"/>
                </a:lnTo>
                <a:lnTo>
                  <a:pt x="7191" y="21423"/>
                </a:lnTo>
                <a:lnTo>
                  <a:pt x="21423" y="21423"/>
                </a:lnTo>
                <a:lnTo>
                  <a:pt x="21423" y="3221"/>
                </a:lnTo>
                <a:lnTo>
                  <a:pt x="24645" y="0"/>
                </a:lnTo>
                <a:lnTo>
                  <a:pt x="32584" y="0"/>
                </a:lnTo>
                <a:lnTo>
                  <a:pt x="35806" y="3221"/>
                </a:lnTo>
                <a:lnTo>
                  <a:pt x="35806" y="21423"/>
                </a:lnTo>
                <a:lnTo>
                  <a:pt x="54008" y="21423"/>
                </a:lnTo>
                <a:lnTo>
                  <a:pt x="57229" y="24645"/>
                </a:lnTo>
                <a:lnTo>
                  <a:pt x="57229" y="32584"/>
                </a:lnTo>
                <a:lnTo>
                  <a:pt x="54008" y="35806"/>
                </a:lnTo>
                <a:lnTo>
                  <a:pt x="35806" y="35806"/>
                </a:lnTo>
                <a:lnTo>
                  <a:pt x="35806" y="54007"/>
                </a:lnTo>
                <a:lnTo>
                  <a:pt x="32584" y="57229"/>
                </a:lnTo>
                <a:close/>
              </a:path>
            </a:pathLst>
          </a:custGeom>
          <a:solidFill>
            <a:srgbClr val="0070C8"/>
          </a:solidFill>
        </p:spPr>
        <p:txBody>
          <a:bodyPr wrap="square" lIns="0" tIns="0" rIns="0" bIns="0" rtlCol="0"/>
          <a:lstStyle/>
          <a:p>
            <a:endParaRPr/>
          </a:p>
        </p:txBody>
      </p:sp>
      <p:sp>
        <p:nvSpPr>
          <p:cNvPr id="77" name="object 77"/>
          <p:cNvSpPr/>
          <p:nvPr/>
        </p:nvSpPr>
        <p:spPr>
          <a:xfrm>
            <a:off x="580746" y="8066327"/>
            <a:ext cx="53975" cy="53975"/>
          </a:xfrm>
          <a:custGeom>
            <a:avLst/>
            <a:gdLst/>
            <a:ahLst/>
            <a:cxnLst/>
            <a:rect l="l" t="t" r="r" b="b"/>
            <a:pathLst>
              <a:path w="53975" h="53975">
                <a:moveTo>
                  <a:pt x="30688" y="53896"/>
                </a:moveTo>
                <a:lnTo>
                  <a:pt x="23208" y="53896"/>
                </a:lnTo>
                <a:lnTo>
                  <a:pt x="20176" y="50864"/>
                </a:lnTo>
                <a:lnTo>
                  <a:pt x="20176" y="33719"/>
                </a:lnTo>
                <a:lnTo>
                  <a:pt x="3031" y="33719"/>
                </a:lnTo>
                <a:lnTo>
                  <a:pt x="0" y="30688"/>
                </a:lnTo>
                <a:lnTo>
                  <a:pt x="0" y="23208"/>
                </a:lnTo>
                <a:lnTo>
                  <a:pt x="3031" y="20176"/>
                </a:lnTo>
                <a:lnTo>
                  <a:pt x="6771" y="20176"/>
                </a:lnTo>
                <a:lnTo>
                  <a:pt x="20176" y="20176"/>
                </a:lnTo>
                <a:lnTo>
                  <a:pt x="20176" y="3031"/>
                </a:lnTo>
                <a:lnTo>
                  <a:pt x="23208" y="0"/>
                </a:lnTo>
                <a:lnTo>
                  <a:pt x="30688" y="0"/>
                </a:lnTo>
                <a:lnTo>
                  <a:pt x="33719" y="3031"/>
                </a:lnTo>
                <a:lnTo>
                  <a:pt x="33719" y="20176"/>
                </a:lnTo>
                <a:lnTo>
                  <a:pt x="50865" y="20176"/>
                </a:lnTo>
                <a:lnTo>
                  <a:pt x="53896" y="23208"/>
                </a:lnTo>
                <a:lnTo>
                  <a:pt x="53896" y="30688"/>
                </a:lnTo>
                <a:lnTo>
                  <a:pt x="50865" y="33719"/>
                </a:lnTo>
                <a:lnTo>
                  <a:pt x="33719" y="33719"/>
                </a:lnTo>
                <a:lnTo>
                  <a:pt x="33719" y="50864"/>
                </a:lnTo>
                <a:lnTo>
                  <a:pt x="30688" y="53896"/>
                </a:lnTo>
                <a:close/>
              </a:path>
            </a:pathLst>
          </a:custGeom>
          <a:solidFill>
            <a:srgbClr val="0070C8"/>
          </a:solidFill>
        </p:spPr>
        <p:txBody>
          <a:bodyPr wrap="square" lIns="0" tIns="0" rIns="0" bIns="0" rtlCol="0"/>
          <a:lstStyle/>
          <a:p>
            <a:endParaRPr/>
          </a:p>
        </p:txBody>
      </p:sp>
      <p:sp>
        <p:nvSpPr>
          <p:cNvPr id="78" name="object 78"/>
          <p:cNvSpPr/>
          <p:nvPr/>
        </p:nvSpPr>
        <p:spPr>
          <a:xfrm>
            <a:off x="582216" y="7932630"/>
            <a:ext cx="50800" cy="50800"/>
          </a:xfrm>
          <a:custGeom>
            <a:avLst/>
            <a:gdLst/>
            <a:ahLst/>
            <a:cxnLst/>
            <a:rect l="l" t="t" r="r" b="b"/>
            <a:pathLst>
              <a:path w="50800" h="50800">
                <a:moveTo>
                  <a:pt x="28805" y="50589"/>
                </a:moveTo>
                <a:lnTo>
                  <a:pt x="21784" y="50589"/>
                </a:lnTo>
                <a:lnTo>
                  <a:pt x="18936" y="47741"/>
                </a:lnTo>
                <a:lnTo>
                  <a:pt x="18936" y="31652"/>
                </a:lnTo>
                <a:lnTo>
                  <a:pt x="2847" y="31652"/>
                </a:lnTo>
                <a:lnTo>
                  <a:pt x="0" y="28805"/>
                </a:lnTo>
                <a:lnTo>
                  <a:pt x="0" y="21777"/>
                </a:lnTo>
                <a:lnTo>
                  <a:pt x="2847" y="18936"/>
                </a:lnTo>
                <a:lnTo>
                  <a:pt x="6358" y="18936"/>
                </a:lnTo>
                <a:lnTo>
                  <a:pt x="18936" y="18936"/>
                </a:lnTo>
                <a:lnTo>
                  <a:pt x="18936" y="2847"/>
                </a:lnTo>
                <a:lnTo>
                  <a:pt x="21784" y="0"/>
                </a:lnTo>
                <a:lnTo>
                  <a:pt x="28805" y="0"/>
                </a:lnTo>
                <a:lnTo>
                  <a:pt x="31652" y="2847"/>
                </a:lnTo>
                <a:lnTo>
                  <a:pt x="31652" y="18936"/>
                </a:lnTo>
                <a:lnTo>
                  <a:pt x="47741" y="18936"/>
                </a:lnTo>
                <a:lnTo>
                  <a:pt x="50589" y="21784"/>
                </a:lnTo>
                <a:lnTo>
                  <a:pt x="50589" y="28805"/>
                </a:lnTo>
                <a:lnTo>
                  <a:pt x="47741" y="31652"/>
                </a:lnTo>
                <a:lnTo>
                  <a:pt x="31652" y="31652"/>
                </a:lnTo>
                <a:lnTo>
                  <a:pt x="31652" y="47741"/>
                </a:lnTo>
                <a:lnTo>
                  <a:pt x="28805" y="50589"/>
                </a:lnTo>
                <a:close/>
              </a:path>
            </a:pathLst>
          </a:custGeom>
          <a:solidFill>
            <a:srgbClr val="0070C8"/>
          </a:solidFill>
        </p:spPr>
        <p:txBody>
          <a:bodyPr wrap="square" lIns="0" tIns="0" rIns="0" bIns="0" rtlCol="0"/>
          <a:lstStyle/>
          <a:p>
            <a:endParaRPr/>
          </a:p>
        </p:txBody>
      </p:sp>
      <p:sp>
        <p:nvSpPr>
          <p:cNvPr id="79" name="object 79"/>
          <p:cNvSpPr/>
          <p:nvPr/>
        </p:nvSpPr>
        <p:spPr>
          <a:xfrm>
            <a:off x="583686" y="7798932"/>
            <a:ext cx="47625" cy="47625"/>
          </a:xfrm>
          <a:custGeom>
            <a:avLst/>
            <a:gdLst/>
            <a:ahLst/>
            <a:cxnLst/>
            <a:rect l="l" t="t" r="r" b="b"/>
            <a:pathLst>
              <a:path w="47625" h="47625">
                <a:moveTo>
                  <a:pt x="26908" y="47256"/>
                </a:moveTo>
                <a:lnTo>
                  <a:pt x="20347" y="47256"/>
                </a:lnTo>
                <a:lnTo>
                  <a:pt x="17689" y="44598"/>
                </a:lnTo>
                <a:lnTo>
                  <a:pt x="17689" y="29566"/>
                </a:lnTo>
                <a:lnTo>
                  <a:pt x="2657" y="29566"/>
                </a:lnTo>
                <a:lnTo>
                  <a:pt x="0" y="26908"/>
                </a:lnTo>
                <a:lnTo>
                  <a:pt x="0" y="20347"/>
                </a:lnTo>
                <a:lnTo>
                  <a:pt x="2664" y="17689"/>
                </a:lnTo>
                <a:lnTo>
                  <a:pt x="5938" y="17689"/>
                </a:lnTo>
                <a:lnTo>
                  <a:pt x="17689" y="17689"/>
                </a:lnTo>
                <a:lnTo>
                  <a:pt x="17689" y="2657"/>
                </a:lnTo>
                <a:lnTo>
                  <a:pt x="20347" y="0"/>
                </a:lnTo>
                <a:lnTo>
                  <a:pt x="26908" y="0"/>
                </a:lnTo>
                <a:lnTo>
                  <a:pt x="29566" y="2657"/>
                </a:lnTo>
                <a:lnTo>
                  <a:pt x="29566" y="17689"/>
                </a:lnTo>
                <a:lnTo>
                  <a:pt x="44598" y="17689"/>
                </a:lnTo>
                <a:lnTo>
                  <a:pt x="47255" y="20347"/>
                </a:lnTo>
                <a:lnTo>
                  <a:pt x="47255" y="26908"/>
                </a:lnTo>
                <a:lnTo>
                  <a:pt x="44598" y="29566"/>
                </a:lnTo>
                <a:lnTo>
                  <a:pt x="29566" y="29566"/>
                </a:lnTo>
                <a:lnTo>
                  <a:pt x="29566" y="44598"/>
                </a:lnTo>
                <a:lnTo>
                  <a:pt x="26908" y="47256"/>
                </a:lnTo>
                <a:close/>
              </a:path>
            </a:pathLst>
          </a:custGeom>
          <a:solidFill>
            <a:srgbClr val="0070C8"/>
          </a:solidFill>
        </p:spPr>
        <p:txBody>
          <a:bodyPr wrap="square" lIns="0" tIns="0" rIns="0" bIns="0" rtlCol="0"/>
          <a:lstStyle/>
          <a:p>
            <a:endParaRPr/>
          </a:p>
        </p:txBody>
      </p:sp>
      <p:sp>
        <p:nvSpPr>
          <p:cNvPr id="80" name="object 80"/>
          <p:cNvSpPr/>
          <p:nvPr/>
        </p:nvSpPr>
        <p:spPr>
          <a:xfrm>
            <a:off x="585162" y="7665241"/>
            <a:ext cx="44450" cy="44450"/>
          </a:xfrm>
          <a:custGeom>
            <a:avLst/>
            <a:gdLst/>
            <a:ahLst/>
            <a:cxnLst/>
            <a:rect l="l" t="t" r="r" b="b"/>
            <a:pathLst>
              <a:path w="44450" h="44450">
                <a:moveTo>
                  <a:pt x="25005" y="43922"/>
                </a:moveTo>
                <a:lnTo>
                  <a:pt x="18917" y="43922"/>
                </a:lnTo>
                <a:lnTo>
                  <a:pt x="16443" y="41449"/>
                </a:lnTo>
                <a:lnTo>
                  <a:pt x="16443" y="27479"/>
                </a:lnTo>
                <a:lnTo>
                  <a:pt x="2467" y="27479"/>
                </a:lnTo>
                <a:lnTo>
                  <a:pt x="0" y="25006"/>
                </a:lnTo>
                <a:lnTo>
                  <a:pt x="0" y="18916"/>
                </a:lnTo>
                <a:lnTo>
                  <a:pt x="2467" y="16443"/>
                </a:lnTo>
                <a:lnTo>
                  <a:pt x="5518" y="16443"/>
                </a:lnTo>
                <a:lnTo>
                  <a:pt x="16443" y="16443"/>
                </a:lnTo>
                <a:lnTo>
                  <a:pt x="16443" y="2467"/>
                </a:lnTo>
                <a:lnTo>
                  <a:pt x="18917" y="0"/>
                </a:lnTo>
                <a:lnTo>
                  <a:pt x="25005" y="0"/>
                </a:lnTo>
                <a:lnTo>
                  <a:pt x="27479" y="2473"/>
                </a:lnTo>
                <a:lnTo>
                  <a:pt x="27479" y="16443"/>
                </a:lnTo>
                <a:lnTo>
                  <a:pt x="41455" y="16443"/>
                </a:lnTo>
                <a:lnTo>
                  <a:pt x="43923" y="18916"/>
                </a:lnTo>
                <a:lnTo>
                  <a:pt x="43923" y="25006"/>
                </a:lnTo>
                <a:lnTo>
                  <a:pt x="41449" y="27479"/>
                </a:lnTo>
                <a:lnTo>
                  <a:pt x="27479" y="27479"/>
                </a:lnTo>
                <a:lnTo>
                  <a:pt x="27479" y="41455"/>
                </a:lnTo>
                <a:lnTo>
                  <a:pt x="25005" y="43922"/>
                </a:lnTo>
                <a:close/>
              </a:path>
            </a:pathLst>
          </a:custGeom>
          <a:solidFill>
            <a:srgbClr val="0070C8"/>
          </a:solidFill>
        </p:spPr>
        <p:txBody>
          <a:bodyPr wrap="square" lIns="0" tIns="0" rIns="0" bIns="0" rtlCol="0"/>
          <a:lstStyle/>
          <a:p>
            <a:endParaRPr/>
          </a:p>
        </p:txBody>
      </p:sp>
      <p:sp>
        <p:nvSpPr>
          <p:cNvPr id="81" name="object 81"/>
          <p:cNvSpPr/>
          <p:nvPr/>
        </p:nvSpPr>
        <p:spPr>
          <a:xfrm>
            <a:off x="586632" y="7531543"/>
            <a:ext cx="40640" cy="40640"/>
          </a:xfrm>
          <a:custGeom>
            <a:avLst/>
            <a:gdLst/>
            <a:ahLst/>
            <a:cxnLst/>
            <a:rect l="l" t="t" r="r" b="b"/>
            <a:pathLst>
              <a:path w="40640" h="40640">
                <a:moveTo>
                  <a:pt x="23116" y="40589"/>
                </a:moveTo>
                <a:lnTo>
                  <a:pt x="17486" y="40589"/>
                </a:lnTo>
                <a:lnTo>
                  <a:pt x="15203" y="38306"/>
                </a:lnTo>
                <a:lnTo>
                  <a:pt x="15203" y="25393"/>
                </a:lnTo>
                <a:lnTo>
                  <a:pt x="2290" y="25393"/>
                </a:lnTo>
                <a:lnTo>
                  <a:pt x="6" y="23109"/>
                </a:lnTo>
                <a:lnTo>
                  <a:pt x="0" y="17479"/>
                </a:lnTo>
                <a:lnTo>
                  <a:pt x="2283" y="15196"/>
                </a:lnTo>
                <a:lnTo>
                  <a:pt x="5104" y="15196"/>
                </a:lnTo>
                <a:lnTo>
                  <a:pt x="15203" y="15196"/>
                </a:lnTo>
                <a:lnTo>
                  <a:pt x="15203" y="2283"/>
                </a:lnTo>
                <a:lnTo>
                  <a:pt x="17486" y="0"/>
                </a:lnTo>
                <a:lnTo>
                  <a:pt x="23116" y="0"/>
                </a:lnTo>
                <a:lnTo>
                  <a:pt x="25399" y="2283"/>
                </a:lnTo>
                <a:lnTo>
                  <a:pt x="25399" y="15196"/>
                </a:lnTo>
                <a:lnTo>
                  <a:pt x="38312" y="15196"/>
                </a:lnTo>
                <a:lnTo>
                  <a:pt x="40596" y="17479"/>
                </a:lnTo>
                <a:lnTo>
                  <a:pt x="40596" y="23109"/>
                </a:lnTo>
                <a:lnTo>
                  <a:pt x="38313" y="25393"/>
                </a:lnTo>
                <a:lnTo>
                  <a:pt x="25399" y="25393"/>
                </a:lnTo>
                <a:lnTo>
                  <a:pt x="25399" y="38306"/>
                </a:lnTo>
                <a:lnTo>
                  <a:pt x="23116" y="40589"/>
                </a:lnTo>
                <a:close/>
              </a:path>
            </a:pathLst>
          </a:custGeom>
          <a:solidFill>
            <a:srgbClr val="0070C8"/>
          </a:solidFill>
        </p:spPr>
        <p:txBody>
          <a:bodyPr wrap="square" lIns="0" tIns="0" rIns="0" bIns="0" rtlCol="0"/>
          <a:lstStyle/>
          <a:p>
            <a:endParaRPr/>
          </a:p>
        </p:txBody>
      </p:sp>
      <p:sp>
        <p:nvSpPr>
          <p:cNvPr id="82" name="object 82"/>
          <p:cNvSpPr/>
          <p:nvPr/>
        </p:nvSpPr>
        <p:spPr>
          <a:xfrm>
            <a:off x="588102" y="7397846"/>
            <a:ext cx="37465" cy="37465"/>
          </a:xfrm>
          <a:custGeom>
            <a:avLst/>
            <a:gdLst/>
            <a:ahLst/>
            <a:cxnLst/>
            <a:rect l="l" t="t" r="r" b="b"/>
            <a:pathLst>
              <a:path w="37465" h="37465">
                <a:moveTo>
                  <a:pt x="21226" y="37282"/>
                </a:moveTo>
                <a:lnTo>
                  <a:pt x="16055" y="37282"/>
                </a:lnTo>
                <a:lnTo>
                  <a:pt x="13956" y="35182"/>
                </a:lnTo>
                <a:lnTo>
                  <a:pt x="13956" y="23326"/>
                </a:lnTo>
                <a:lnTo>
                  <a:pt x="2099" y="23326"/>
                </a:lnTo>
                <a:lnTo>
                  <a:pt x="0" y="21226"/>
                </a:lnTo>
                <a:lnTo>
                  <a:pt x="0" y="16056"/>
                </a:lnTo>
                <a:lnTo>
                  <a:pt x="2099" y="13956"/>
                </a:lnTo>
                <a:lnTo>
                  <a:pt x="4684" y="13956"/>
                </a:lnTo>
                <a:lnTo>
                  <a:pt x="13956" y="13956"/>
                </a:lnTo>
                <a:lnTo>
                  <a:pt x="13956" y="2099"/>
                </a:lnTo>
                <a:lnTo>
                  <a:pt x="16055" y="0"/>
                </a:lnTo>
                <a:lnTo>
                  <a:pt x="21226" y="0"/>
                </a:lnTo>
                <a:lnTo>
                  <a:pt x="23325" y="2099"/>
                </a:lnTo>
                <a:lnTo>
                  <a:pt x="23325" y="13956"/>
                </a:lnTo>
                <a:lnTo>
                  <a:pt x="35182" y="13956"/>
                </a:lnTo>
                <a:lnTo>
                  <a:pt x="37282" y="16056"/>
                </a:lnTo>
                <a:lnTo>
                  <a:pt x="37282" y="21226"/>
                </a:lnTo>
                <a:lnTo>
                  <a:pt x="35182" y="23326"/>
                </a:lnTo>
                <a:lnTo>
                  <a:pt x="23325" y="23326"/>
                </a:lnTo>
                <a:lnTo>
                  <a:pt x="23325" y="35182"/>
                </a:lnTo>
                <a:lnTo>
                  <a:pt x="21226" y="37282"/>
                </a:lnTo>
                <a:close/>
              </a:path>
            </a:pathLst>
          </a:custGeom>
          <a:solidFill>
            <a:srgbClr val="0070C8"/>
          </a:solidFill>
        </p:spPr>
        <p:txBody>
          <a:bodyPr wrap="square" lIns="0" tIns="0" rIns="0" bIns="0" rtlCol="0"/>
          <a:lstStyle/>
          <a:p>
            <a:endParaRPr/>
          </a:p>
        </p:txBody>
      </p:sp>
      <p:sp>
        <p:nvSpPr>
          <p:cNvPr id="83" name="object 83"/>
          <p:cNvSpPr/>
          <p:nvPr/>
        </p:nvSpPr>
        <p:spPr>
          <a:xfrm>
            <a:off x="589578" y="7264161"/>
            <a:ext cx="34290" cy="34290"/>
          </a:xfrm>
          <a:custGeom>
            <a:avLst/>
            <a:gdLst/>
            <a:ahLst/>
            <a:cxnLst/>
            <a:rect l="l" t="t" r="r" b="b"/>
            <a:pathLst>
              <a:path w="34290" h="34290">
                <a:moveTo>
                  <a:pt x="19323" y="33936"/>
                </a:moveTo>
                <a:lnTo>
                  <a:pt x="14612" y="33936"/>
                </a:lnTo>
                <a:lnTo>
                  <a:pt x="12703" y="32026"/>
                </a:lnTo>
                <a:lnTo>
                  <a:pt x="12703" y="21233"/>
                </a:lnTo>
                <a:lnTo>
                  <a:pt x="1909" y="21233"/>
                </a:lnTo>
                <a:lnTo>
                  <a:pt x="0" y="19323"/>
                </a:lnTo>
                <a:lnTo>
                  <a:pt x="0" y="14612"/>
                </a:lnTo>
                <a:lnTo>
                  <a:pt x="1909" y="12703"/>
                </a:lnTo>
                <a:lnTo>
                  <a:pt x="4264" y="12703"/>
                </a:lnTo>
                <a:lnTo>
                  <a:pt x="12703" y="12703"/>
                </a:lnTo>
                <a:lnTo>
                  <a:pt x="12703" y="1909"/>
                </a:lnTo>
                <a:lnTo>
                  <a:pt x="14612" y="0"/>
                </a:lnTo>
                <a:lnTo>
                  <a:pt x="19323" y="0"/>
                </a:lnTo>
                <a:lnTo>
                  <a:pt x="21233" y="1909"/>
                </a:lnTo>
                <a:lnTo>
                  <a:pt x="21233" y="12703"/>
                </a:lnTo>
                <a:lnTo>
                  <a:pt x="32026" y="12703"/>
                </a:lnTo>
                <a:lnTo>
                  <a:pt x="33936" y="14612"/>
                </a:lnTo>
                <a:lnTo>
                  <a:pt x="33936" y="19323"/>
                </a:lnTo>
                <a:lnTo>
                  <a:pt x="32026" y="21233"/>
                </a:lnTo>
                <a:lnTo>
                  <a:pt x="21233" y="21233"/>
                </a:lnTo>
                <a:lnTo>
                  <a:pt x="21233" y="32026"/>
                </a:lnTo>
                <a:lnTo>
                  <a:pt x="19323" y="33936"/>
                </a:lnTo>
                <a:close/>
              </a:path>
            </a:pathLst>
          </a:custGeom>
          <a:solidFill>
            <a:srgbClr val="0070C8"/>
          </a:solidFill>
        </p:spPr>
        <p:txBody>
          <a:bodyPr wrap="square" lIns="0" tIns="0" rIns="0" bIns="0" rtlCol="0"/>
          <a:lstStyle/>
          <a:p>
            <a:endParaRPr/>
          </a:p>
        </p:txBody>
      </p:sp>
      <p:grpSp>
        <p:nvGrpSpPr>
          <p:cNvPr id="84" name="object 84"/>
          <p:cNvGrpSpPr/>
          <p:nvPr/>
        </p:nvGrpSpPr>
        <p:grpSpPr>
          <a:xfrm>
            <a:off x="353534" y="9548170"/>
            <a:ext cx="107314" cy="739140"/>
            <a:chOff x="353534" y="9548170"/>
            <a:chExt cx="107314" cy="739140"/>
          </a:xfrm>
        </p:grpSpPr>
        <p:pic>
          <p:nvPicPr>
            <p:cNvPr id="85" name="object 85"/>
            <p:cNvPicPr/>
            <p:nvPr/>
          </p:nvPicPr>
          <p:blipFill>
            <a:blip r:embed="rId31" cstate="print"/>
            <a:stretch>
              <a:fillRect/>
            </a:stretch>
          </p:blipFill>
          <p:spPr>
            <a:xfrm>
              <a:off x="353534" y="10210438"/>
              <a:ext cx="107149" cy="76560"/>
            </a:xfrm>
            <a:prstGeom prst="rect">
              <a:avLst/>
            </a:prstGeom>
          </p:spPr>
        </p:pic>
        <p:pic>
          <p:nvPicPr>
            <p:cNvPr id="86" name="object 86"/>
            <p:cNvPicPr/>
            <p:nvPr/>
          </p:nvPicPr>
          <p:blipFill>
            <a:blip r:embed="rId32" cstate="print"/>
            <a:stretch>
              <a:fillRect/>
            </a:stretch>
          </p:blipFill>
          <p:spPr>
            <a:xfrm>
              <a:off x="355010" y="10077987"/>
              <a:ext cx="103816" cy="103816"/>
            </a:xfrm>
            <a:prstGeom prst="rect">
              <a:avLst/>
            </a:prstGeom>
          </p:spPr>
        </p:pic>
        <p:pic>
          <p:nvPicPr>
            <p:cNvPr id="87" name="object 87"/>
            <p:cNvPicPr/>
            <p:nvPr/>
          </p:nvPicPr>
          <p:blipFill>
            <a:blip r:embed="rId4" cstate="print"/>
            <a:stretch>
              <a:fillRect/>
            </a:stretch>
          </p:blipFill>
          <p:spPr>
            <a:xfrm>
              <a:off x="356480" y="9945530"/>
              <a:ext cx="100483" cy="100483"/>
            </a:xfrm>
            <a:prstGeom prst="rect">
              <a:avLst/>
            </a:prstGeom>
          </p:spPr>
        </p:pic>
        <p:pic>
          <p:nvPicPr>
            <p:cNvPr id="88" name="object 88"/>
            <p:cNvPicPr/>
            <p:nvPr/>
          </p:nvPicPr>
          <p:blipFill>
            <a:blip r:embed="rId33" cstate="print"/>
            <a:stretch>
              <a:fillRect/>
            </a:stretch>
          </p:blipFill>
          <p:spPr>
            <a:xfrm>
              <a:off x="357950" y="9813072"/>
              <a:ext cx="97176" cy="97176"/>
            </a:xfrm>
            <a:prstGeom prst="rect">
              <a:avLst/>
            </a:prstGeom>
          </p:spPr>
        </p:pic>
        <p:pic>
          <p:nvPicPr>
            <p:cNvPr id="89" name="object 89"/>
            <p:cNvPicPr/>
            <p:nvPr/>
          </p:nvPicPr>
          <p:blipFill>
            <a:blip r:embed="rId34" cstate="print"/>
            <a:stretch>
              <a:fillRect/>
            </a:stretch>
          </p:blipFill>
          <p:spPr>
            <a:xfrm>
              <a:off x="359426" y="9680621"/>
              <a:ext cx="93842" cy="93843"/>
            </a:xfrm>
            <a:prstGeom prst="rect">
              <a:avLst/>
            </a:prstGeom>
          </p:spPr>
        </p:pic>
        <p:pic>
          <p:nvPicPr>
            <p:cNvPr id="90" name="object 90"/>
            <p:cNvPicPr/>
            <p:nvPr/>
          </p:nvPicPr>
          <p:blipFill>
            <a:blip r:embed="rId7" cstate="print"/>
            <a:stretch>
              <a:fillRect/>
            </a:stretch>
          </p:blipFill>
          <p:spPr>
            <a:xfrm>
              <a:off x="360896" y="9548170"/>
              <a:ext cx="90496" cy="90496"/>
            </a:xfrm>
            <a:prstGeom prst="rect">
              <a:avLst/>
            </a:prstGeom>
          </p:spPr>
        </p:pic>
      </p:grpSp>
      <p:pic>
        <p:nvPicPr>
          <p:cNvPr id="91" name="object 91"/>
          <p:cNvPicPr/>
          <p:nvPr/>
        </p:nvPicPr>
        <p:blipFill>
          <a:blip r:embed="rId20" cstate="print"/>
          <a:stretch>
            <a:fillRect/>
          </a:stretch>
        </p:blipFill>
        <p:spPr>
          <a:xfrm>
            <a:off x="362365" y="9415712"/>
            <a:ext cx="87189" cy="87189"/>
          </a:xfrm>
          <a:prstGeom prst="rect">
            <a:avLst/>
          </a:prstGeom>
        </p:spPr>
      </p:pic>
      <p:pic>
        <p:nvPicPr>
          <p:cNvPr id="92" name="object 92"/>
          <p:cNvPicPr/>
          <p:nvPr/>
        </p:nvPicPr>
        <p:blipFill>
          <a:blip r:embed="rId20" cstate="print"/>
          <a:stretch>
            <a:fillRect/>
          </a:stretch>
        </p:blipFill>
        <p:spPr>
          <a:xfrm>
            <a:off x="363842" y="9283255"/>
            <a:ext cx="83856" cy="83856"/>
          </a:xfrm>
          <a:prstGeom prst="rect">
            <a:avLst/>
          </a:prstGeom>
        </p:spPr>
      </p:pic>
      <p:pic>
        <p:nvPicPr>
          <p:cNvPr id="93" name="object 93"/>
          <p:cNvPicPr/>
          <p:nvPr/>
        </p:nvPicPr>
        <p:blipFill>
          <a:blip r:embed="rId9" cstate="print"/>
          <a:stretch>
            <a:fillRect/>
          </a:stretch>
        </p:blipFill>
        <p:spPr>
          <a:xfrm>
            <a:off x="365312" y="9150804"/>
            <a:ext cx="80529" cy="80522"/>
          </a:xfrm>
          <a:prstGeom prst="rect">
            <a:avLst/>
          </a:prstGeom>
        </p:spPr>
      </p:pic>
      <p:pic>
        <p:nvPicPr>
          <p:cNvPr id="94" name="object 94"/>
          <p:cNvPicPr/>
          <p:nvPr/>
        </p:nvPicPr>
        <p:blipFill>
          <a:blip r:embed="rId35" cstate="print"/>
          <a:stretch>
            <a:fillRect/>
          </a:stretch>
        </p:blipFill>
        <p:spPr>
          <a:xfrm>
            <a:off x="366788" y="9018353"/>
            <a:ext cx="77189" cy="77189"/>
          </a:xfrm>
          <a:prstGeom prst="rect">
            <a:avLst/>
          </a:prstGeom>
        </p:spPr>
      </p:pic>
      <p:pic>
        <p:nvPicPr>
          <p:cNvPr id="95" name="object 95"/>
          <p:cNvPicPr/>
          <p:nvPr/>
        </p:nvPicPr>
        <p:blipFill>
          <a:blip r:embed="rId36" cstate="print"/>
          <a:stretch>
            <a:fillRect/>
          </a:stretch>
        </p:blipFill>
        <p:spPr>
          <a:xfrm>
            <a:off x="368258" y="8885889"/>
            <a:ext cx="73882" cy="73882"/>
          </a:xfrm>
          <a:prstGeom prst="rect">
            <a:avLst/>
          </a:prstGeom>
        </p:spPr>
      </p:pic>
      <p:pic>
        <p:nvPicPr>
          <p:cNvPr id="96" name="object 96"/>
          <p:cNvPicPr/>
          <p:nvPr/>
        </p:nvPicPr>
        <p:blipFill>
          <a:blip r:embed="rId37" cstate="print"/>
          <a:stretch>
            <a:fillRect/>
          </a:stretch>
        </p:blipFill>
        <p:spPr>
          <a:xfrm>
            <a:off x="369734" y="8753437"/>
            <a:ext cx="70550" cy="70549"/>
          </a:xfrm>
          <a:prstGeom prst="rect">
            <a:avLst/>
          </a:prstGeom>
        </p:spPr>
      </p:pic>
      <p:pic>
        <p:nvPicPr>
          <p:cNvPr id="97" name="object 97"/>
          <p:cNvPicPr/>
          <p:nvPr/>
        </p:nvPicPr>
        <p:blipFill>
          <a:blip r:embed="rId13" cstate="print"/>
          <a:stretch>
            <a:fillRect/>
          </a:stretch>
        </p:blipFill>
        <p:spPr>
          <a:xfrm>
            <a:off x="371204" y="8620986"/>
            <a:ext cx="67216" cy="67216"/>
          </a:xfrm>
          <a:prstGeom prst="rect">
            <a:avLst/>
          </a:prstGeom>
        </p:spPr>
      </p:pic>
      <p:pic>
        <p:nvPicPr>
          <p:cNvPr id="98" name="object 98"/>
          <p:cNvPicPr/>
          <p:nvPr/>
        </p:nvPicPr>
        <p:blipFill>
          <a:blip r:embed="rId38" cstate="print"/>
          <a:stretch>
            <a:fillRect/>
          </a:stretch>
        </p:blipFill>
        <p:spPr>
          <a:xfrm>
            <a:off x="372680" y="8488529"/>
            <a:ext cx="63896" cy="63883"/>
          </a:xfrm>
          <a:prstGeom prst="rect">
            <a:avLst/>
          </a:prstGeom>
        </p:spPr>
      </p:pic>
      <p:sp>
        <p:nvSpPr>
          <p:cNvPr id="99" name="object 99"/>
          <p:cNvSpPr/>
          <p:nvPr/>
        </p:nvSpPr>
        <p:spPr>
          <a:xfrm>
            <a:off x="374150" y="8356078"/>
            <a:ext cx="60960" cy="60960"/>
          </a:xfrm>
          <a:custGeom>
            <a:avLst/>
            <a:gdLst/>
            <a:ahLst/>
            <a:cxnLst/>
            <a:rect l="l" t="t" r="r" b="b"/>
            <a:pathLst>
              <a:path w="60959" h="60959">
                <a:moveTo>
                  <a:pt x="34487" y="60562"/>
                </a:moveTo>
                <a:lnTo>
                  <a:pt x="26075" y="60562"/>
                </a:lnTo>
                <a:lnTo>
                  <a:pt x="22670" y="57157"/>
                </a:lnTo>
                <a:lnTo>
                  <a:pt x="22670" y="37892"/>
                </a:lnTo>
                <a:lnTo>
                  <a:pt x="3405" y="37892"/>
                </a:lnTo>
                <a:lnTo>
                  <a:pt x="0" y="34487"/>
                </a:lnTo>
                <a:lnTo>
                  <a:pt x="0" y="26075"/>
                </a:lnTo>
                <a:lnTo>
                  <a:pt x="3405" y="22670"/>
                </a:lnTo>
                <a:lnTo>
                  <a:pt x="7611" y="22670"/>
                </a:lnTo>
                <a:lnTo>
                  <a:pt x="22670" y="22670"/>
                </a:lnTo>
                <a:lnTo>
                  <a:pt x="22670" y="3405"/>
                </a:lnTo>
                <a:lnTo>
                  <a:pt x="26075" y="0"/>
                </a:lnTo>
                <a:lnTo>
                  <a:pt x="34487" y="0"/>
                </a:lnTo>
                <a:lnTo>
                  <a:pt x="37893" y="3405"/>
                </a:lnTo>
                <a:lnTo>
                  <a:pt x="37893" y="22670"/>
                </a:lnTo>
                <a:lnTo>
                  <a:pt x="57157" y="22670"/>
                </a:lnTo>
                <a:lnTo>
                  <a:pt x="60563" y="26075"/>
                </a:lnTo>
                <a:lnTo>
                  <a:pt x="60563" y="34487"/>
                </a:lnTo>
                <a:lnTo>
                  <a:pt x="57157" y="37892"/>
                </a:lnTo>
                <a:lnTo>
                  <a:pt x="37893" y="37892"/>
                </a:lnTo>
                <a:lnTo>
                  <a:pt x="37893" y="57157"/>
                </a:lnTo>
                <a:lnTo>
                  <a:pt x="34487" y="60562"/>
                </a:lnTo>
                <a:close/>
              </a:path>
            </a:pathLst>
          </a:custGeom>
          <a:solidFill>
            <a:srgbClr val="0070C8"/>
          </a:solidFill>
        </p:spPr>
        <p:txBody>
          <a:bodyPr wrap="square" lIns="0" tIns="0" rIns="0" bIns="0" rtlCol="0"/>
          <a:lstStyle/>
          <a:p>
            <a:endParaRPr/>
          </a:p>
        </p:txBody>
      </p:sp>
      <p:sp>
        <p:nvSpPr>
          <p:cNvPr id="100" name="object 100"/>
          <p:cNvSpPr/>
          <p:nvPr/>
        </p:nvSpPr>
        <p:spPr>
          <a:xfrm>
            <a:off x="375620" y="8223627"/>
            <a:ext cx="57785" cy="57785"/>
          </a:xfrm>
          <a:custGeom>
            <a:avLst/>
            <a:gdLst/>
            <a:ahLst/>
            <a:cxnLst/>
            <a:rect l="l" t="t" r="r" b="b"/>
            <a:pathLst>
              <a:path w="57784" h="57784">
                <a:moveTo>
                  <a:pt x="32591" y="57229"/>
                </a:moveTo>
                <a:lnTo>
                  <a:pt x="24651" y="57229"/>
                </a:lnTo>
                <a:lnTo>
                  <a:pt x="21429" y="54007"/>
                </a:lnTo>
                <a:lnTo>
                  <a:pt x="21429" y="35806"/>
                </a:lnTo>
                <a:lnTo>
                  <a:pt x="3228" y="35806"/>
                </a:lnTo>
                <a:lnTo>
                  <a:pt x="6" y="32584"/>
                </a:lnTo>
                <a:lnTo>
                  <a:pt x="0" y="24638"/>
                </a:lnTo>
                <a:lnTo>
                  <a:pt x="3221" y="21423"/>
                </a:lnTo>
                <a:lnTo>
                  <a:pt x="7197" y="21423"/>
                </a:lnTo>
                <a:lnTo>
                  <a:pt x="21429" y="21423"/>
                </a:lnTo>
                <a:lnTo>
                  <a:pt x="21429" y="3221"/>
                </a:lnTo>
                <a:lnTo>
                  <a:pt x="24651" y="0"/>
                </a:lnTo>
                <a:lnTo>
                  <a:pt x="32591" y="0"/>
                </a:lnTo>
                <a:lnTo>
                  <a:pt x="35812" y="3221"/>
                </a:lnTo>
                <a:lnTo>
                  <a:pt x="35812" y="21423"/>
                </a:lnTo>
                <a:lnTo>
                  <a:pt x="54014" y="21423"/>
                </a:lnTo>
                <a:lnTo>
                  <a:pt x="57236" y="24645"/>
                </a:lnTo>
                <a:lnTo>
                  <a:pt x="57236" y="32584"/>
                </a:lnTo>
                <a:lnTo>
                  <a:pt x="54014" y="35806"/>
                </a:lnTo>
                <a:lnTo>
                  <a:pt x="35812" y="35806"/>
                </a:lnTo>
                <a:lnTo>
                  <a:pt x="35812" y="54007"/>
                </a:lnTo>
                <a:lnTo>
                  <a:pt x="32591" y="57229"/>
                </a:lnTo>
                <a:close/>
              </a:path>
            </a:pathLst>
          </a:custGeom>
          <a:solidFill>
            <a:srgbClr val="0070C8"/>
          </a:solidFill>
        </p:spPr>
        <p:txBody>
          <a:bodyPr wrap="square" lIns="0" tIns="0" rIns="0" bIns="0" rtlCol="0"/>
          <a:lstStyle/>
          <a:p>
            <a:endParaRPr/>
          </a:p>
        </p:txBody>
      </p:sp>
      <p:sp>
        <p:nvSpPr>
          <p:cNvPr id="101" name="object 101"/>
          <p:cNvSpPr/>
          <p:nvPr/>
        </p:nvSpPr>
        <p:spPr>
          <a:xfrm>
            <a:off x="377096" y="8091169"/>
            <a:ext cx="53975" cy="53975"/>
          </a:xfrm>
          <a:custGeom>
            <a:avLst/>
            <a:gdLst/>
            <a:ahLst/>
            <a:cxnLst/>
            <a:rect l="l" t="t" r="r" b="b"/>
            <a:pathLst>
              <a:path w="53975" h="53975">
                <a:moveTo>
                  <a:pt x="30688" y="53896"/>
                </a:moveTo>
                <a:lnTo>
                  <a:pt x="23208" y="53896"/>
                </a:lnTo>
                <a:lnTo>
                  <a:pt x="20176" y="50864"/>
                </a:lnTo>
                <a:lnTo>
                  <a:pt x="20176" y="33719"/>
                </a:lnTo>
                <a:lnTo>
                  <a:pt x="3031" y="33719"/>
                </a:lnTo>
                <a:lnTo>
                  <a:pt x="0" y="30688"/>
                </a:lnTo>
                <a:lnTo>
                  <a:pt x="0" y="23208"/>
                </a:lnTo>
                <a:lnTo>
                  <a:pt x="3031" y="20176"/>
                </a:lnTo>
                <a:lnTo>
                  <a:pt x="6771" y="20176"/>
                </a:lnTo>
                <a:lnTo>
                  <a:pt x="20176" y="20176"/>
                </a:lnTo>
                <a:lnTo>
                  <a:pt x="20176" y="3031"/>
                </a:lnTo>
                <a:lnTo>
                  <a:pt x="23208" y="0"/>
                </a:lnTo>
                <a:lnTo>
                  <a:pt x="30688" y="0"/>
                </a:lnTo>
                <a:lnTo>
                  <a:pt x="33719" y="3031"/>
                </a:lnTo>
                <a:lnTo>
                  <a:pt x="33719" y="20176"/>
                </a:lnTo>
                <a:lnTo>
                  <a:pt x="50865" y="20176"/>
                </a:lnTo>
                <a:lnTo>
                  <a:pt x="53896" y="23208"/>
                </a:lnTo>
                <a:lnTo>
                  <a:pt x="53896" y="30688"/>
                </a:lnTo>
                <a:lnTo>
                  <a:pt x="50865" y="33719"/>
                </a:lnTo>
                <a:lnTo>
                  <a:pt x="33719" y="33719"/>
                </a:lnTo>
                <a:lnTo>
                  <a:pt x="33719" y="50864"/>
                </a:lnTo>
                <a:lnTo>
                  <a:pt x="30688" y="53896"/>
                </a:lnTo>
                <a:close/>
              </a:path>
            </a:pathLst>
          </a:custGeom>
          <a:solidFill>
            <a:srgbClr val="0070C8"/>
          </a:solidFill>
        </p:spPr>
        <p:txBody>
          <a:bodyPr wrap="square" lIns="0" tIns="0" rIns="0" bIns="0" rtlCol="0"/>
          <a:lstStyle/>
          <a:p>
            <a:endParaRPr/>
          </a:p>
        </p:txBody>
      </p:sp>
      <p:sp>
        <p:nvSpPr>
          <p:cNvPr id="102" name="object 102"/>
          <p:cNvSpPr/>
          <p:nvPr/>
        </p:nvSpPr>
        <p:spPr>
          <a:xfrm>
            <a:off x="378566" y="7958712"/>
            <a:ext cx="50800" cy="50800"/>
          </a:xfrm>
          <a:custGeom>
            <a:avLst/>
            <a:gdLst/>
            <a:ahLst/>
            <a:cxnLst/>
            <a:rect l="l" t="t" r="r" b="b"/>
            <a:pathLst>
              <a:path w="50800" h="50800">
                <a:moveTo>
                  <a:pt x="28804" y="50589"/>
                </a:moveTo>
                <a:lnTo>
                  <a:pt x="21784" y="50589"/>
                </a:lnTo>
                <a:lnTo>
                  <a:pt x="18936" y="47741"/>
                </a:lnTo>
                <a:lnTo>
                  <a:pt x="18936" y="31652"/>
                </a:lnTo>
                <a:lnTo>
                  <a:pt x="2847" y="31652"/>
                </a:lnTo>
                <a:lnTo>
                  <a:pt x="0" y="28805"/>
                </a:lnTo>
                <a:lnTo>
                  <a:pt x="0" y="21784"/>
                </a:lnTo>
                <a:lnTo>
                  <a:pt x="2847" y="18936"/>
                </a:lnTo>
                <a:lnTo>
                  <a:pt x="6358" y="18936"/>
                </a:lnTo>
                <a:lnTo>
                  <a:pt x="18936" y="18936"/>
                </a:lnTo>
                <a:lnTo>
                  <a:pt x="18936" y="2847"/>
                </a:lnTo>
                <a:lnTo>
                  <a:pt x="21784" y="0"/>
                </a:lnTo>
                <a:lnTo>
                  <a:pt x="28804" y="0"/>
                </a:lnTo>
                <a:lnTo>
                  <a:pt x="31652" y="2847"/>
                </a:lnTo>
                <a:lnTo>
                  <a:pt x="31652" y="18936"/>
                </a:lnTo>
                <a:lnTo>
                  <a:pt x="47741" y="18936"/>
                </a:lnTo>
                <a:lnTo>
                  <a:pt x="50589" y="21784"/>
                </a:lnTo>
                <a:lnTo>
                  <a:pt x="50589" y="28805"/>
                </a:lnTo>
                <a:lnTo>
                  <a:pt x="47741" y="31652"/>
                </a:lnTo>
                <a:lnTo>
                  <a:pt x="31652" y="31652"/>
                </a:lnTo>
                <a:lnTo>
                  <a:pt x="31652" y="47741"/>
                </a:lnTo>
                <a:lnTo>
                  <a:pt x="28804" y="50589"/>
                </a:lnTo>
                <a:close/>
              </a:path>
            </a:pathLst>
          </a:custGeom>
          <a:solidFill>
            <a:srgbClr val="0070C8"/>
          </a:solidFill>
        </p:spPr>
        <p:txBody>
          <a:bodyPr wrap="square" lIns="0" tIns="0" rIns="0" bIns="0" rtlCol="0"/>
          <a:lstStyle/>
          <a:p>
            <a:endParaRPr/>
          </a:p>
        </p:txBody>
      </p:sp>
      <p:sp>
        <p:nvSpPr>
          <p:cNvPr id="103" name="object 103"/>
          <p:cNvSpPr/>
          <p:nvPr/>
        </p:nvSpPr>
        <p:spPr>
          <a:xfrm>
            <a:off x="380042" y="7826261"/>
            <a:ext cx="47625" cy="47625"/>
          </a:xfrm>
          <a:custGeom>
            <a:avLst/>
            <a:gdLst/>
            <a:ahLst/>
            <a:cxnLst/>
            <a:rect l="l" t="t" r="r" b="b"/>
            <a:pathLst>
              <a:path w="47625" h="47625">
                <a:moveTo>
                  <a:pt x="26908" y="47256"/>
                </a:moveTo>
                <a:lnTo>
                  <a:pt x="20347" y="47256"/>
                </a:lnTo>
                <a:lnTo>
                  <a:pt x="17689" y="44598"/>
                </a:lnTo>
                <a:lnTo>
                  <a:pt x="17689" y="29566"/>
                </a:lnTo>
                <a:lnTo>
                  <a:pt x="2657" y="29566"/>
                </a:lnTo>
                <a:lnTo>
                  <a:pt x="0" y="26908"/>
                </a:lnTo>
                <a:lnTo>
                  <a:pt x="0" y="20347"/>
                </a:lnTo>
                <a:lnTo>
                  <a:pt x="2657" y="17689"/>
                </a:lnTo>
                <a:lnTo>
                  <a:pt x="5938" y="17689"/>
                </a:lnTo>
                <a:lnTo>
                  <a:pt x="17689" y="17689"/>
                </a:lnTo>
                <a:lnTo>
                  <a:pt x="17689" y="2657"/>
                </a:lnTo>
                <a:lnTo>
                  <a:pt x="20347" y="0"/>
                </a:lnTo>
                <a:lnTo>
                  <a:pt x="26908" y="0"/>
                </a:lnTo>
                <a:lnTo>
                  <a:pt x="29566" y="2657"/>
                </a:lnTo>
                <a:lnTo>
                  <a:pt x="29566" y="17689"/>
                </a:lnTo>
                <a:lnTo>
                  <a:pt x="44598" y="17689"/>
                </a:lnTo>
                <a:lnTo>
                  <a:pt x="47255" y="20347"/>
                </a:lnTo>
                <a:lnTo>
                  <a:pt x="47255" y="26908"/>
                </a:lnTo>
                <a:lnTo>
                  <a:pt x="44598" y="29566"/>
                </a:lnTo>
                <a:lnTo>
                  <a:pt x="29566" y="29566"/>
                </a:lnTo>
                <a:lnTo>
                  <a:pt x="29566" y="44598"/>
                </a:lnTo>
                <a:lnTo>
                  <a:pt x="26908" y="47256"/>
                </a:lnTo>
                <a:close/>
              </a:path>
            </a:pathLst>
          </a:custGeom>
          <a:solidFill>
            <a:srgbClr val="0070C8"/>
          </a:solidFill>
        </p:spPr>
        <p:txBody>
          <a:bodyPr wrap="square" lIns="0" tIns="0" rIns="0" bIns="0" rtlCol="0"/>
          <a:lstStyle/>
          <a:p>
            <a:endParaRPr/>
          </a:p>
        </p:txBody>
      </p:sp>
      <p:sp>
        <p:nvSpPr>
          <p:cNvPr id="104" name="object 104"/>
          <p:cNvSpPr/>
          <p:nvPr/>
        </p:nvSpPr>
        <p:spPr>
          <a:xfrm>
            <a:off x="381512" y="7693804"/>
            <a:ext cx="44450" cy="44450"/>
          </a:xfrm>
          <a:custGeom>
            <a:avLst/>
            <a:gdLst/>
            <a:ahLst/>
            <a:cxnLst/>
            <a:rect l="l" t="t" r="r" b="b"/>
            <a:pathLst>
              <a:path w="44450" h="44450">
                <a:moveTo>
                  <a:pt x="25006" y="43922"/>
                </a:moveTo>
                <a:lnTo>
                  <a:pt x="18917" y="43922"/>
                </a:lnTo>
                <a:lnTo>
                  <a:pt x="16443" y="41449"/>
                </a:lnTo>
                <a:lnTo>
                  <a:pt x="16443" y="27479"/>
                </a:lnTo>
                <a:lnTo>
                  <a:pt x="2467" y="27479"/>
                </a:lnTo>
                <a:lnTo>
                  <a:pt x="0" y="25006"/>
                </a:lnTo>
                <a:lnTo>
                  <a:pt x="0" y="18916"/>
                </a:lnTo>
                <a:lnTo>
                  <a:pt x="2473" y="16443"/>
                </a:lnTo>
                <a:lnTo>
                  <a:pt x="5518" y="16443"/>
                </a:lnTo>
                <a:lnTo>
                  <a:pt x="16443" y="16443"/>
                </a:lnTo>
                <a:lnTo>
                  <a:pt x="16443" y="2467"/>
                </a:lnTo>
                <a:lnTo>
                  <a:pt x="18917" y="0"/>
                </a:lnTo>
                <a:lnTo>
                  <a:pt x="25006" y="0"/>
                </a:lnTo>
                <a:lnTo>
                  <a:pt x="27479" y="2473"/>
                </a:lnTo>
                <a:lnTo>
                  <a:pt x="27479" y="16443"/>
                </a:lnTo>
                <a:lnTo>
                  <a:pt x="41455" y="16443"/>
                </a:lnTo>
                <a:lnTo>
                  <a:pt x="43923" y="18916"/>
                </a:lnTo>
                <a:lnTo>
                  <a:pt x="43923" y="25006"/>
                </a:lnTo>
                <a:lnTo>
                  <a:pt x="41449" y="27479"/>
                </a:lnTo>
                <a:lnTo>
                  <a:pt x="27479" y="27479"/>
                </a:lnTo>
                <a:lnTo>
                  <a:pt x="27479" y="41455"/>
                </a:lnTo>
                <a:lnTo>
                  <a:pt x="25006" y="43922"/>
                </a:lnTo>
                <a:close/>
              </a:path>
            </a:pathLst>
          </a:custGeom>
          <a:solidFill>
            <a:srgbClr val="0070C8"/>
          </a:solidFill>
        </p:spPr>
        <p:txBody>
          <a:bodyPr wrap="square" lIns="0" tIns="0" rIns="0" bIns="0" rtlCol="0"/>
          <a:lstStyle/>
          <a:p>
            <a:endParaRPr/>
          </a:p>
        </p:txBody>
      </p:sp>
      <p:sp>
        <p:nvSpPr>
          <p:cNvPr id="105" name="object 105"/>
          <p:cNvSpPr/>
          <p:nvPr/>
        </p:nvSpPr>
        <p:spPr>
          <a:xfrm>
            <a:off x="382988" y="7561352"/>
            <a:ext cx="40640" cy="40640"/>
          </a:xfrm>
          <a:custGeom>
            <a:avLst/>
            <a:gdLst/>
            <a:ahLst/>
            <a:cxnLst/>
            <a:rect l="l" t="t" r="r" b="b"/>
            <a:pathLst>
              <a:path w="40640" h="40640">
                <a:moveTo>
                  <a:pt x="23109" y="40589"/>
                </a:moveTo>
                <a:lnTo>
                  <a:pt x="17480" y="40589"/>
                </a:lnTo>
                <a:lnTo>
                  <a:pt x="15196" y="38306"/>
                </a:lnTo>
                <a:lnTo>
                  <a:pt x="15196" y="25393"/>
                </a:lnTo>
                <a:lnTo>
                  <a:pt x="2283" y="25393"/>
                </a:lnTo>
                <a:lnTo>
                  <a:pt x="0" y="23109"/>
                </a:lnTo>
                <a:lnTo>
                  <a:pt x="0" y="17479"/>
                </a:lnTo>
                <a:lnTo>
                  <a:pt x="2283" y="15196"/>
                </a:lnTo>
                <a:lnTo>
                  <a:pt x="5098" y="15196"/>
                </a:lnTo>
                <a:lnTo>
                  <a:pt x="15196" y="15196"/>
                </a:lnTo>
                <a:lnTo>
                  <a:pt x="15196" y="2283"/>
                </a:lnTo>
                <a:lnTo>
                  <a:pt x="17479" y="0"/>
                </a:lnTo>
                <a:lnTo>
                  <a:pt x="23109" y="0"/>
                </a:lnTo>
                <a:lnTo>
                  <a:pt x="25393" y="2283"/>
                </a:lnTo>
                <a:lnTo>
                  <a:pt x="25393" y="15196"/>
                </a:lnTo>
                <a:lnTo>
                  <a:pt x="38306" y="15196"/>
                </a:lnTo>
                <a:lnTo>
                  <a:pt x="40589" y="17479"/>
                </a:lnTo>
                <a:lnTo>
                  <a:pt x="40589" y="23109"/>
                </a:lnTo>
                <a:lnTo>
                  <a:pt x="38306" y="25393"/>
                </a:lnTo>
                <a:lnTo>
                  <a:pt x="25393" y="25393"/>
                </a:lnTo>
                <a:lnTo>
                  <a:pt x="25393" y="38306"/>
                </a:lnTo>
                <a:lnTo>
                  <a:pt x="23109" y="40589"/>
                </a:lnTo>
                <a:close/>
              </a:path>
            </a:pathLst>
          </a:custGeom>
          <a:solidFill>
            <a:srgbClr val="0070C8"/>
          </a:solidFill>
        </p:spPr>
        <p:txBody>
          <a:bodyPr wrap="square" lIns="0" tIns="0" rIns="0" bIns="0" rtlCol="0"/>
          <a:lstStyle/>
          <a:p>
            <a:endParaRPr/>
          </a:p>
        </p:txBody>
      </p:sp>
      <p:sp>
        <p:nvSpPr>
          <p:cNvPr id="106" name="object 106"/>
          <p:cNvSpPr/>
          <p:nvPr/>
        </p:nvSpPr>
        <p:spPr>
          <a:xfrm>
            <a:off x="384458" y="7428895"/>
            <a:ext cx="37465" cy="37465"/>
          </a:xfrm>
          <a:custGeom>
            <a:avLst/>
            <a:gdLst/>
            <a:ahLst/>
            <a:cxnLst/>
            <a:rect l="l" t="t" r="r" b="b"/>
            <a:pathLst>
              <a:path w="37465" h="37465">
                <a:moveTo>
                  <a:pt x="21226" y="37282"/>
                </a:moveTo>
                <a:lnTo>
                  <a:pt x="16055" y="37282"/>
                </a:lnTo>
                <a:lnTo>
                  <a:pt x="13956" y="35182"/>
                </a:lnTo>
                <a:lnTo>
                  <a:pt x="13956" y="23326"/>
                </a:lnTo>
                <a:lnTo>
                  <a:pt x="2099" y="23326"/>
                </a:lnTo>
                <a:lnTo>
                  <a:pt x="0" y="21226"/>
                </a:lnTo>
                <a:lnTo>
                  <a:pt x="0" y="16049"/>
                </a:lnTo>
                <a:lnTo>
                  <a:pt x="2099" y="13956"/>
                </a:lnTo>
                <a:lnTo>
                  <a:pt x="4685" y="13956"/>
                </a:lnTo>
                <a:lnTo>
                  <a:pt x="13956" y="13956"/>
                </a:lnTo>
                <a:lnTo>
                  <a:pt x="13956" y="2099"/>
                </a:lnTo>
                <a:lnTo>
                  <a:pt x="16056" y="0"/>
                </a:lnTo>
                <a:lnTo>
                  <a:pt x="21226" y="0"/>
                </a:lnTo>
                <a:lnTo>
                  <a:pt x="23326" y="2099"/>
                </a:lnTo>
                <a:lnTo>
                  <a:pt x="23326" y="13956"/>
                </a:lnTo>
                <a:lnTo>
                  <a:pt x="35182" y="13956"/>
                </a:lnTo>
                <a:lnTo>
                  <a:pt x="37282" y="16056"/>
                </a:lnTo>
                <a:lnTo>
                  <a:pt x="37282" y="21226"/>
                </a:lnTo>
                <a:lnTo>
                  <a:pt x="35182" y="23326"/>
                </a:lnTo>
                <a:lnTo>
                  <a:pt x="23326" y="23326"/>
                </a:lnTo>
                <a:lnTo>
                  <a:pt x="23326" y="35182"/>
                </a:lnTo>
                <a:lnTo>
                  <a:pt x="21226" y="37282"/>
                </a:lnTo>
                <a:close/>
              </a:path>
            </a:pathLst>
          </a:custGeom>
          <a:solidFill>
            <a:srgbClr val="0070C8"/>
          </a:solidFill>
        </p:spPr>
        <p:txBody>
          <a:bodyPr wrap="square" lIns="0" tIns="0" rIns="0" bIns="0" rtlCol="0"/>
          <a:lstStyle/>
          <a:p>
            <a:endParaRPr/>
          </a:p>
        </p:txBody>
      </p:sp>
      <p:sp>
        <p:nvSpPr>
          <p:cNvPr id="107" name="object 107"/>
          <p:cNvSpPr/>
          <p:nvPr/>
        </p:nvSpPr>
        <p:spPr>
          <a:xfrm>
            <a:off x="385928" y="7296443"/>
            <a:ext cx="34290" cy="34290"/>
          </a:xfrm>
          <a:custGeom>
            <a:avLst/>
            <a:gdLst/>
            <a:ahLst/>
            <a:cxnLst/>
            <a:rect l="l" t="t" r="r" b="b"/>
            <a:pathLst>
              <a:path w="34290" h="34290">
                <a:moveTo>
                  <a:pt x="19323" y="33936"/>
                </a:moveTo>
                <a:lnTo>
                  <a:pt x="14612" y="33936"/>
                </a:lnTo>
                <a:lnTo>
                  <a:pt x="12703" y="32026"/>
                </a:lnTo>
                <a:lnTo>
                  <a:pt x="12703" y="21233"/>
                </a:lnTo>
                <a:lnTo>
                  <a:pt x="1909" y="21233"/>
                </a:lnTo>
                <a:lnTo>
                  <a:pt x="0" y="19323"/>
                </a:lnTo>
                <a:lnTo>
                  <a:pt x="0" y="14612"/>
                </a:lnTo>
                <a:lnTo>
                  <a:pt x="1909" y="12703"/>
                </a:lnTo>
                <a:lnTo>
                  <a:pt x="4264" y="12703"/>
                </a:lnTo>
                <a:lnTo>
                  <a:pt x="12703" y="12703"/>
                </a:lnTo>
                <a:lnTo>
                  <a:pt x="12703" y="1909"/>
                </a:lnTo>
                <a:lnTo>
                  <a:pt x="14612" y="0"/>
                </a:lnTo>
                <a:lnTo>
                  <a:pt x="19323" y="0"/>
                </a:lnTo>
                <a:lnTo>
                  <a:pt x="21233" y="1909"/>
                </a:lnTo>
                <a:lnTo>
                  <a:pt x="21233" y="12703"/>
                </a:lnTo>
                <a:lnTo>
                  <a:pt x="32026" y="12703"/>
                </a:lnTo>
                <a:lnTo>
                  <a:pt x="33936" y="14612"/>
                </a:lnTo>
                <a:lnTo>
                  <a:pt x="33936" y="19323"/>
                </a:lnTo>
                <a:lnTo>
                  <a:pt x="32026" y="21233"/>
                </a:lnTo>
                <a:lnTo>
                  <a:pt x="21233" y="21233"/>
                </a:lnTo>
                <a:lnTo>
                  <a:pt x="21233" y="32026"/>
                </a:lnTo>
                <a:lnTo>
                  <a:pt x="19323" y="33936"/>
                </a:lnTo>
                <a:close/>
              </a:path>
            </a:pathLst>
          </a:custGeom>
          <a:solidFill>
            <a:srgbClr val="0070C8"/>
          </a:solidFill>
        </p:spPr>
        <p:txBody>
          <a:bodyPr wrap="square" lIns="0" tIns="0" rIns="0" bIns="0" rtlCol="0"/>
          <a:lstStyle/>
          <a:p>
            <a:endParaRPr/>
          </a:p>
        </p:txBody>
      </p:sp>
      <p:grpSp>
        <p:nvGrpSpPr>
          <p:cNvPr id="108" name="object 108"/>
          <p:cNvGrpSpPr/>
          <p:nvPr/>
        </p:nvGrpSpPr>
        <p:grpSpPr>
          <a:xfrm>
            <a:off x="149884" y="9430902"/>
            <a:ext cx="107314" cy="856615"/>
            <a:chOff x="149884" y="9430902"/>
            <a:chExt cx="107314" cy="856615"/>
          </a:xfrm>
        </p:grpSpPr>
        <p:pic>
          <p:nvPicPr>
            <p:cNvPr id="109" name="object 109"/>
            <p:cNvPicPr/>
            <p:nvPr/>
          </p:nvPicPr>
          <p:blipFill>
            <a:blip r:embed="rId39" cstate="print"/>
            <a:stretch>
              <a:fillRect/>
            </a:stretch>
          </p:blipFill>
          <p:spPr>
            <a:xfrm>
              <a:off x="149884" y="10216035"/>
              <a:ext cx="107149" cy="70963"/>
            </a:xfrm>
            <a:prstGeom prst="rect">
              <a:avLst/>
            </a:prstGeom>
          </p:spPr>
        </p:pic>
        <p:pic>
          <p:nvPicPr>
            <p:cNvPr id="110" name="object 110"/>
            <p:cNvPicPr/>
            <p:nvPr/>
          </p:nvPicPr>
          <p:blipFill>
            <a:blip r:embed="rId3" cstate="print"/>
            <a:stretch>
              <a:fillRect/>
            </a:stretch>
          </p:blipFill>
          <p:spPr>
            <a:xfrm>
              <a:off x="151360" y="10085179"/>
              <a:ext cx="103816" cy="103816"/>
            </a:xfrm>
            <a:prstGeom prst="rect">
              <a:avLst/>
            </a:prstGeom>
          </p:spPr>
        </p:pic>
        <p:pic>
          <p:nvPicPr>
            <p:cNvPr id="111" name="object 111"/>
            <p:cNvPicPr/>
            <p:nvPr/>
          </p:nvPicPr>
          <p:blipFill>
            <a:blip r:embed="rId4" cstate="print"/>
            <a:stretch>
              <a:fillRect/>
            </a:stretch>
          </p:blipFill>
          <p:spPr>
            <a:xfrm>
              <a:off x="152836" y="9954322"/>
              <a:ext cx="100483" cy="100483"/>
            </a:xfrm>
            <a:prstGeom prst="rect">
              <a:avLst/>
            </a:prstGeom>
          </p:spPr>
        </p:pic>
        <p:pic>
          <p:nvPicPr>
            <p:cNvPr id="112" name="object 112"/>
            <p:cNvPicPr/>
            <p:nvPr/>
          </p:nvPicPr>
          <p:blipFill>
            <a:blip r:embed="rId40" cstate="print"/>
            <a:stretch>
              <a:fillRect/>
            </a:stretch>
          </p:blipFill>
          <p:spPr>
            <a:xfrm>
              <a:off x="154300" y="9823465"/>
              <a:ext cx="97176" cy="97176"/>
            </a:xfrm>
            <a:prstGeom prst="rect">
              <a:avLst/>
            </a:prstGeom>
          </p:spPr>
        </p:pic>
        <p:pic>
          <p:nvPicPr>
            <p:cNvPr id="113" name="object 113"/>
            <p:cNvPicPr/>
            <p:nvPr/>
          </p:nvPicPr>
          <p:blipFill>
            <a:blip r:embed="rId41" cstate="print"/>
            <a:stretch>
              <a:fillRect/>
            </a:stretch>
          </p:blipFill>
          <p:spPr>
            <a:xfrm>
              <a:off x="155776" y="9692609"/>
              <a:ext cx="93842" cy="93842"/>
            </a:xfrm>
            <a:prstGeom prst="rect">
              <a:avLst/>
            </a:prstGeom>
          </p:spPr>
        </p:pic>
        <p:pic>
          <p:nvPicPr>
            <p:cNvPr id="114" name="object 114"/>
            <p:cNvPicPr/>
            <p:nvPr/>
          </p:nvPicPr>
          <p:blipFill>
            <a:blip r:embed="rId7" cstate="print"/>
            <a:stretch>
              <a:fillRect/>
            </a:stretch>
          </p:blipFill>
          <p:spPr>
            <a:xfrm>
              <a:off x="157252" y="9561759"/>
              <a:ext cx="90496" cy="90496"/>
            </a:xfrm>
            <a:prstGeom prst="rect">
              <a:avLst/>
            </a:prstGeom>
          </p:spPr>
        </p:pic>
        <p:pic>
          <p:nvPicPr>
            <p:cNvPr id="115" name="object 115"/>
            <p:cNvPicPr/>
            <p:nvPr/>
          </p:nvPicPr>
          <p:blipFill>
            <a:blip r:embed="rId8" cstate="print"/>
            <a:stretch>
              <a:fillRect/>
            </a:stretch>
          </p:blipFill>
          <p:spPr>
            <a:xfrm>
              <a:off x="158715" y="9430902"/>
              <a:ext cx="87189" cy="87189"/>
            </a:xfrm>
            <a:prstGeom prst="rect">
              <a:avLst/>
            </a:prstGeom>
          </p:spPr>
        </p:pic>
      </p:grpSp>
      <p:pic>
        <p:nvPicPr>
          <p:cNvPr id="116" name="object 116"/>
          <p:cNvPicPr/>
          <p:nvPr/>
        </p:nvPicPr>
        <p:blipFill>
          <a:blip r:embed="rId9" cstate="print"/>
          <a:stretch>
            <a:fillRect/>
          </a:stretch>
        </p:blipFill>
        <p:spPr>
          <a:xfrm>
            <a:off x="160192" y="9300046"/>
            <a:ext cx="83856" cy="83856"/>
          </a:xfrm>
          <a:prstGeom prst="rect">
            <a:avLst/>
          </a:prstGeom>
        </p:spPr>
      </p:pic>
      <p:pic>
        <p:nvPicPr>
          <p:cNvPr id="117" name="object 117"/>
          <p:cNvPicPr/>
          <p:nvPr/>
        </p:nvPicPr>
        <p:blipFill>
          <a:blip r:embed="rId9" cstate="print"/>
          <a:stretch>
            <a:fillRect/>
          </a:stretch>
        </p:blipFill>
        <p:spPr>
          <a:xfrm>
            <a:off x="161668" y="9169189"/>
            <a:ext cx="80522" cy="80522"/>
          </a:xfrm>
          <a:prstGeom prst="rect">
            <a:avLst/>
          </a:prstGeom>
        </p:spPr>
      </p:pic>
      <p:pic>
        <p:nvPicPr>
          <p:cNvPr id="118" name="object 118"/>
          <p:cNvPicPr/>
          <p:nvPr/>
        </p:nvPicPr>
        <p:blipFill>
          <a:blip r:embed="rId28" cstate="print"/>
          <a:stretch>
            <a:fillRect/>
          </a:stretch>
        </p:blipFill>
        <p:spPr>
          <a:xfrm>
            <a:off x="163145" y="9038333"/>
            <a:ext cx="77189" cy="77189"/>
          </a:xfrm>
          <a:prstGeom prst="rect">
            <a:avLst/>
          </a:prstGeom>
        </p:spPr>
      </p:pic>
      <p:pic>
        <p:nvPicPr>
          <p:cNvPr id="119" name="object 119"/>
          <p:cNvPicPr/>
          <p:nvPr/>
        </p:nvPicPr>
        <p:blipFill>
          <a:blip r:embed="rId23" cstate="print"/>
          <a:stretch>
            <a:fillRect/>
          </a:stretch>
        </p:blipFill>
        <p:spPr>
          <a:xfrm>
            <a:off x="164608" y="8907476"/>
            <a:ext cx="73882" cy="73882"/>
          </a:xfrm>
          <a:prstGeom prst="rect">
            <a:avLst/>
          </a:prstGeom>
        </p:spPr>
      </p:pic>
      <p:pic>
        <p:nvPicPr>
          <p:cNvPr id="120" name="object 120"/>
          <p:cNvPicPr/>
          <p:nvPr/>
        </p:nvPicPr>
        <p:blipFill>
          <a:blip r:embed="rId12" cstate="print"/>
          <a:stretch>
            <a:fillRect/>
          </a:stretch>
        </p:blipFill>
        <p:spPr>
          <a:xfrm>
            <a:off x="166084" y="8776620"/>
            <a:ext cx="70550" cy="70549"/>
          </a:xfrm>
          <a:prstGeom prst="rect">
            <a:avLst/>
          </a:prstGeom>
        </p:spPr>
      </p:pic>
      <p:pic>
        <p:nvPicPr>
          <p:cNvPr id="121" name="object 121"/>
          <p:cNvPicPr/>
          <p:nvPr/>
        </p:nvPicPr>
        <p:blipFill>
          <a:blip r:embed="rId13" cstate="print"/>
          <a:stretch>
            <a:fillRect/>
          </a:stretch>
        </p:blipFill>
        <p:spPr>
          <a:xfrm>
            <a:off x="167561" y="8645763"/>
            <a:ext cx="67216" cy="67216"/>
          </a:xfrm>
          <a:prstGeom prst="rect">
            <a:avLst/>
          </a:prstGeom>
        </p:spPr>
      </p:pic>
      <p:pic>
        <p:nvPicPr>
          <p:cNvPr id="122" name="object 122"/>
          <p:cNvPicPr/>
          <p:nvPr/>
        </p:nvPicPr>
        <p:blipFill>
          <a:blip r:embed="rId42" cstate="print"/>
          <a:stretch>
            <a:fillRect/>
          </a:stretch>
        </p:blipFill>
        <p:spPr>
          <a:xfrm>
            <a:off x="169030" y="8514913"/>
            <a:ext cx="63896" cy="63883"/>
          </a:xfrm>
          <a:prstGeom prst="rect">
            <a:avLst/>
          </a:prstGeom>
        </p:spPr>
      </p:pic>
      <p:sp>
        <p:nvSpPr>
          <p:cNvPr id="123" name="object 123"/>
          <p:cNvSpPr/>
          <p:nvPr/>
        </p:nvSpPr>
        <p:spPr>
          <a:xfrm>
            <a:off x="170500" y="8384056"/>
            <a:ext cx="60960" cy="60960"/>
          </a:xfrm>
          <a:custGeom>
            <a:avLst/>
            <a:gdLst/>
            <a:ahLst/>
            <a:cxnLst/>
            <a:rect l="l" t="t" r="r" b="b"/>
            <a:pathLst>
              <a:path w="60960" h="60959">
                <a:moveTo>
                  <a:pt x="34487" y="60562"/>
                </a:moveTo>
                <a:lnTo>
                  <a:pt x="26075" y="60562"/>
                </a:lnTo>
                <a:lnTo>
                  <a:pt x="22670" y="57157"/>
                </a:lnTo>
                <a:lnTo>
                  <a:pt x="22670" y="37892"/>
                </a:lnTo>
                <a:lnTo>
                  <a:pt x="3405" y="37892"/>
                </a:lnTo>
                <a:lnTo>
                  <a:pt x="0" y="34487"/>
                </a:lnTo>
                <a:lnTo>
                  <a:pt x="0" y="26075"/>
                </a:lnTo>
                <a:lnTo>
                  <a:pt x="3412" y="22670"/>
                </a:lnTo>
                <a:lnTo>
                  <a:pt x="7611" y="22670"/>
                </a:lnTo>
                <a:lnTo>
                  <a:pt x="22670" y="22670"/>
                </a:lnTo>
                <a:lnTo>
                  <a:pt x="22670" y="3405"/>
                </a:lnTo>
                <a:lnTo>
                  <a:pt x="26075" y="0"/>
                </a:lnTo>
                <a:lnTo>
                  <a:pt x="34487" y="0"/>
                </a:lnTo>
                <a:lnTo>
                  <a:pt x="37892" y="3405"/>
                </a:lnTo>
                <a:lnTo>
                  <a:pt x="37892" y="22670"/>
                </a:lnTo>
                <a:lnTo>
                  <a:pt x="57157" y="22670"/>
                </a:lnTo>
                <a:lnTo>
                  <a:pt x="60563" y="26075"/>
                </a:lnTo>
                <a:lnTo>
                  <a:pt x="60563" y="34487"/>
                </a:lnTo>
                <a:lnTo>
                  <a:pt x="57157" y="37892"/>
                </a:lnTo>
                <a:lnTo>
                  <a:pt x="37892" y="37892"/>
                </a:lnTo>
                <a:lnTo>
                  <a:pt x="37892" y="57157"/>
                </a:lnTo>
                <a:lnTo>
                  <a:pt x="34487" y="60562"/>
                </a:lnTo>
                <a:close/>
              </a:path>
            </a:pathLst>
          </a:custGeom>
          <a:solidFill>
            <a:srgbClr val="0070C8"/>
          </a:solidFill>
        </p:spPr>
        <p:txBody>
          <a:bodyPr wrap="square" lIns="0" tIns="0" rIns="0" bIns="0" rtlCol="0"/>
          <a:lstStyle/>
          <a:p>
            <a:endParaRPr/>
          </a:p>
        </p:txBody>
      </p:sp>
      <p:sp>
        <p:nvSpPr>
          <p:cNvPr id="124" name="object 124"/>
          <p:cNvSpPr/>
          <p:nvPr/>
        </p:nvSpPr>
        <p:spPr>
          <a:xfrm>
            <a:off x="171976" y="8253200"/>
            <a:ext cx="57785" cy="57785"/>
          </a:xfrm>
          <a:custGeom>
            <a:avLst/>
            <a:gdLst/>
            <a:ahLst/>
            <a:cxnLst/>
            <a:rect l="l" t="t" r="r" b="b"/>
            <a:pathLst>
              <a:path w="57785" h="57784">
                <a:moveTo>
                  <a:pt x="32584" y="57229"/>
                </a:moveTo>
                <a:lnTo>
                  <a:pt x="24645" y="57229"/>
                </a:lnTo>
                <a:lnTo>
                  <a:pt x="21423" y="54007"/>
                </a:lnTo>
                <a:lnTo>
                  <a:pt x="21423" y="35806"/>
                </a:lnTo>
                <a:lnTo>
                  <a:pt x="3221" y="35806"/>
                </a:lnTo>
                <a:lnTo>
                  <a:pt x="0" y="32584"/>
                </a:lnTo>
                <a:lnTo>
                  <a:pt x="0" y="24645"/>
                </a:lnTo>
                <a:lnTo>
                  <a:pt x="3221" y="21423"/>
                </a:lnTo>
                <a:lnTo>
                  <a:pt x="7191" y="21423"/>
                </a:lnTo>
                <a:lnTo>
                  <a:pt x="21423" y="21423"/>
                </a:lnTo>
                <a:lnTo>
                  <a:pt x="21423" y="3221"/>
                </a:lnTo>
                <a:lnTo>
                  <a:pt x="24645" y="0"/>
                </a:lnTo>
                <a:lnTo>
                  <a:pt x="32584" y="0"/>
                </a:lnTo>
                <a:lnTo>
                  <a:pt x="35806" y="3221"/>
                </a:lnTo>
                <a:lnTo>
                  <a:pt x="35806" y="21423"/>
                </a:lnTo>
                <a:lnTo>
                  <a:pt x="54008" y="21423"/>
                </a:lnTo>
                <a:lnTo>
                  <a:pt x="57229" y="24645"/>
                </a:lnTo>
                <a:lnTo>
                  <a:pt x="57229" y="32584"/>
                </a:lnTo>
                <a:lnTo>
                  <a:pt x="54008" y="35806"/>
                </a:lnTo>
                <a:lnTo>
                  <a:pt x="35806" y="35806"/>
                </a:lnTo>
                <a:lnTo>
                  <a:pt x="35806" y="54007"/>
                </a:lnTo>
                <a:lnTo>
                  <a:pt x="32584" y="57229"/>
                </a:lnTo>
                <a:close/>
              </a:path>
            </a:pathLst>
          </a:custGeom>
          <a:solidFill>
            <a:srgbClr val="0070C8"/>
          </a:solidFill>
        </p:spPr>
        <p:txBody>
          <a:bodyPr wrap="square" lIns="0" tIns="0" rIns="0" bIns="0" rtlCol="0"/>
          <a:lstStyle/>
          <a:p>
            <a:endParaRPr/>
          </a:p>
        </p:txBody>
      </p:sp>
      <p:sp>
        <p:nvSpPr>
          <p:cNvPr id="125" name="object 125"/>
          <p:cNvSpPr/>
          <p:nvPr/>
        </p:nvSpPr>
        <p:spPr>
          <a:xfrm>
            <a:off x="173453" y="8122349"/>
            <a:ext cx="53975" cy="53975"/>
          </a:xfrm>
          <a:custGeom>
            <a:avLst/>
            <a:gdLst/>
            <a:ahLst/>
            <a:cxnLst/>
            <a:rect l="l" t="t" r="r" b="b"/>
            <a:pathLst>
              <a:path w="53975" h="53975">
                <a:moveTo>
                  <a:pt x="30688" y="53896"/>
                </a:moveTo>
                <a:lnTo>
                  <a:pt x="23208" y="53896"/>
                </a:lnTo>
                <a:lnTo>
                  <a:pt x="20176" y="50864"/>
                </a:lnTo>
                <a:lnTo>
                  <a:pt x="20176" y="33719"/>
                </a:lnTo>
                <a:lnTo>
                  <a:pt x="3031" y="33719"/>
                </a:lnTo>
                <a:lnTo>
                  <a:pt x="0" y="30688"/>
                </a:lnTo>
                <a:lnTo>
                  <a:pt x="0" y="23208"/>
                </a:lnTo>
                <a:lnTo>
                  <a:pt x="3024" y="20176"/>
                </a:lnTo>
                <a:lnTo>
                  <a:pt x="6771" y="20176"/>
                </a:lnTo>
                <a:lnTo>
                  <a:pt x="20176" y="20176"/>
                </a:lnTo>
                <a:lnTo>
                  <a:pt x="20176" y="3031"/>
                </a:lnTo>
                <a:lnTo>
                  <a:pt x="23208" y="0"/>
                </a:lnTo>
                <a:lnTo>
                  <a:pt x="30688" y="0"/>
                </a:lnTo>
                <a:lnTo>
                  <a:pt x="33719" y="3031"/>
                </a:lnTo>
                <a:lnTo>
                  <a:pt x="33719" y="20176"/>
                </a:lnTo>
                <a:lnTo>
                  <a:pt x="50865" y="20176"/>
                </a:lnTo>
                <a:lnTo>
                  <a:pt x="53896" y="23208"/>
                </a:lnTo>
                <a:lnTo>
                  <a:pt x="53896" y="30688"/>
                </a:lnTo>
                <a:lnTo>
                  <a:pt x="50865" y="33719"/>
                </a:lnTo>
                <a:lnTo>
                  <a:pt x="33719" y="33719"/>
                </a:lnTo>
                <a:lnTo>
                  <a:pt x="33719" y="50864"/>
                </a:lnTo>
                <a:lnTo>
                  <a:pt x="30688" y="53896"/>
                </a:lnTo>
                <a:close/>
              </a:path>
            </a:pathLst>
          </a:custGeom>
          <a:solidFill>
            <a:srgbClr val="0070C8"/>
          </a:solidFill>
        </p:spPr>
        <p:txBody>
          <a:bodyPr wrap="square" lIns="0" tIns="0" rIns="0" bIns="0" rtlCol="0"/>
          <a:lstStyle/>
          <a:p>
            <a:endParaRPr/>
          </a:p>
        </p:txBody>
      </p:sp>
      <p:sp>
        <p:nvSpPr>
          <p:cNvPr id="126" name="object 126"/>
          <p:cNvSpPr/>
          <p:nvPr/>
        </p:nvSpPr>
        <p:spPr>
          <a:xfrm>
            <a:off x="174916" y="7991487"/>
            <a:ext cx="50800" cy="50800"/>
          </a:xfrm>
          <a:custGeom>
            <a:avLst/>
            <a:gdLst/>
            <a:ahLst/>
            <a:cxnLst/>
            <a:rect l="l" t="t" r="r" b="b"/>
            <a:pathLst>
              <a:path w="50800" h="50800">
                <a:moveTo>
                  <a:pt x="28804" y="50589"/>
                </a:moveTo>
                <a:lnTo>
                  <a:pt x="21784" y="50589"/>
                </a:lnTo>
                <a:lnTo>
                  <a:pt x="18936" y="47741"/>
                </a:lnTo>
                <a:lnTo>
                  <a:pt x="18936" y="31652"/>
                </a:lnTo>
                <a:lnTo>
                  <a:pt x="2847" y="31652"/>
                </a:lnTo>
                <a:lnTo>
                  <a:pt x="0" y="28805"/>
                </a:lnTo>
                <a:lnTo>
                  <a:pt x="0" y="21784"/>
                </a:lnTo>
                <a:lnTo>
                  <a:pt x="2847" y="18936"/>
                </a:lnTo>
                <a:lnTo>
                  <a:pt x="6358" y="18936"/>
                </a:lnTo>
                <a:lnTo>
                  <a:pt x="18936" y="18936"/>
                </a:lnTo>
                <a:lnTo>
                  <a:pt x="18936" y="2847"/>
                </a:lnTo>
                <a:lnTo>
                  <a:pt x="21784" y="0"/>
                </a:lnTo>
                <a:lnTo>
                  <a:pt x="28804" y="0"/>
                </a:lnTo>
                <a:lnTo>
                  <a:pt x="31652" y="2847"/>
                </a:lnTo>
                <a:lnTo>
                  <a:pt x="31652" y="18936"/>
                </a:lnTo>
                <a:lnTo>
                  <a:pt x="47741" y="18936"/>
                </a:lnTo>
                <a:lnTo>
                  <a:pt x="50589" y="21784"/>
                </a:lnTo>
                <a:lnTo>
                  <a:pt x="50589" y="28805"/>
                </a:lnTo>
                <a:lnTo>
                  <a:pt x="47741" y="31652"/>
                </a:lnTo>
                <a:lnTo>
                  <a:pt x="31652" y="31652"/>
                </a:lnTo>
                <a:lnTo>
                  <a:pt x="31652" y="47741"/>
                </a:lnTo>
                <a:lnTo>
                  <a:pt x="28804" y="50589"/>
                </a:lnTo>
                <a:close/>
              </a:path>
            </a:pathLst>
          </a:custGeom>
          <a:solidFill>
            <a:srgbClr val="0070C8"/>
          </a:solidFill>
        </p:spPr>
        <p:txBody>
          <a:bodyPr wrap="square" lIns="0" tIns="0" rIns="0" bIns="0" rtlCol="0"/>
          <a:lstStyle/>
          <a:p>
            <a:endParaRPr/>
          </a:p>
        </p:txBody>
      </p:sp>
      <p:sp>
        <p:nvSpPr>
          <p:cNvPr id="127" name="object 127"/>
          <p:cNvSpPr/>
          <p:nvPr/>
        </p:nvSpPr>
        <p:spPr>
          <a:xfrm>
            <a:off x="176392" y="7860630"/>
            <a:ext cx="47625" cy="47625"/>
          </a:xfrm>
          <a:custGeom>
            <a:avLst/>
            <a:gdLst/>
            <a:ahLst/>
            <a:cxnLst/>
            <a:rect l="l" t="t" r="r" b="b"/>
            <a:pathLst>
              <a:path w="47625" h="47625">
                <a:moveTo>
                  <a:pt x="26908" y="47256"/>
                </a:moveTo>
                <a:lnTo>
                  <a:pt x="20347" y="47256"/>
                </a:lnTo>
                <a:lnTo>
                  <a:pt x="17689" y="44598"/>
                </a:lnTo>
                <a:lnTo>
                  <a:pt x="17689" y="29566"/>
                </a:lnTo>
                <a:lnTo>
                  <a:pt x="2657" y="29566"/>
                </a:lnTo>
                <a:lnTo>
                  <a:pt x="0" y="26908"/>
                </a:lnTo>
                <a:lnTo>
                  <a:pt x="0" y="20347"/>
                </a:lnTo>
                <a:lnTo>
                  <a:pt x="2657" y="17689"/>
                </a:lnTo>
                <a:lnTo>
                  <a:pt x="5938" y="17689"/>
                </a:lnTo>
                <a:lnTo>
                  <a:pt x="17689" y="17689"/>
                </a:lnTo>
                <a:lnTo>
                  <a:pt x="17689" y="2657"/>
                </a:lnTo>
                <a:lnTo>
                  <a:pt x="20347" y="0"/>
                </a:lnTo>
                <a:lnTo>
                  <a:pt x="26908" y="0"/>
                </a:lnTo>
                <a:lnTo>
                  <a:pt x="29566" y="2657"/>
                </a:lnTo>
                <a:lnTo>
                  <a:pt x="29566" y="17689"/>
                </a:lnTo>
                <a:lnTo>
                  <a:pt x="44598" y="17689"/>
                </a:lnTo>
                <a:lnTo>
                  <a:pt x="47255" y="20347"/>
                </a:lnTo>
                <a:lnTo>
                  <a:pt x="47255" y="26908"/>
                </a:lnTo>
                <a:lnTo>
                  <a:pt x="44598" y="29566"/>
                </a:lnTo>
                <a:lnTo>
                  <a:pt x="29566" y="29566"/>
                </a:lnTo>
                <a:lnTo>
                  <a:pt x="29566" y="44598"/>
                </a:lnTo>
                <a:lnTo>
                  <a:pt x="26908" y="47256"/>
                </a:lnTo>
                <a:close/>
              </a:path>
            </a:pathLst>
          </a:custGeom>
          <a:solidFill>
            <a:srgbClr val="0070C8"/>
          </a:solidFill>
        </p:spPr>
        <p:txBody>
          <a:bodyPr wrap="square" lIns="0" tIns="0" rIns="0" bIns="0" rtlCol="0"/>
          <a:lstStyle/>
          <a:p>
            <a:endParaRPr/>
          </a:p>
        </p:txBody>
      </p:sp>
      <p:sp>
        <p:nvSpPr>
          <p:cNvPr id="128" name="object 128"/>
          <p:cNvSpPr/>
          <p:nvPr/>
        </p:nvSpPr>
        <p:spPr>
          <a:xfrm>
            <a:off x="177869" y="7729780"/>
            <a:ext cx="44450" cy="44450"/>
          </a:xfrm>
          <a:custGeom>
            <a:avLst/>
            <a:gdLst/>
            <a:ahLst/>
            <a:cxnLst/>
            <a:rect l="l" t="t" r="r" b="b"/>
            <a:pathLst>
              <a:path w="44450" h="44450">
                <a:moveTo>
                  <a:pt x="25006" y="43922"/>
                </a:moveTo>
                <a:lnTo>
                  <a:pt x="18917" y="43922"/>
                </a:lnTo>
                <a:lnTo>
                  <a:pt x="16443" y="41449"/>
                </a:lnTo>
                <a:lnTo>
                  <a:pt x="16443" y="27479"/>
                </a:lnTo>
                <a:lnTo>
                  <a:pt x="2467" y="27479"/>
                </a:lnTo>
                <a:lnTo>
                  <a:pt x="0" y="25006"/>
                </a:lnTo>
                <a:lnTo>
                  <a:pt x="0" y="18916"/>
                </a:lnTo>
                <a:lnTo>
                  <a:pt x="2467" y="16443"/>
                </a:lnTo>
                <a:lnTo>
                  <a:pt x="5518" y="16443"/>
                </a:lnTo>
                <a:lnTo>
                  <a:pt x="16443" y="16443"/>
                </a:lnTo>
                <a:lnTo>
                  <a:pt x="16443" y="2467"/>
                </a:lnTo>
                <a:lnTo>
                  <a:pt x="18917" y="0"/>
                </a:lnTo>
                <a:lnTo>
                  <a:pt x="25006" y="0"/>
                </a:lnTo>
                <a:lnTo>
                  <a:pt x="27479" y="2473"/>
                </a:lnTo>
                <a:lnTo>
                  <a:pt x="27479" y="16443"/>
                </a:lnTo>
                <a:lnTo>
                  <a:pt x="41455" y="16443"/>
                </a:lnTo>
                <a:lnTo>
                  <a:pt x="43923" y="18916"/>
                </a:lnTo>
                <a:lnTo>
                  <a:pt x="43923" y="25006"/>
                </a:lnTo>
                <a:lnTo>
                  <a:pt x="41449" y="27479"/>
                </a:lnTo>
                <a:lnTo>
                  <a:pt x="27479" y="27479"/>
                </a:lnTo>
                <a:lnTo>
                  <a:pt x="27479" y="41455"/>
                </a:lnTo>
                <a:lnTo>
                  <a:pt x="25006" y="43922"/>
                </a:lnTo>
                <a:close/>
              </a:path>
            </a:pathLst>
          </a:custGeom>
          <a:solidFill>
            <a:srgbClr val="0070C8"/>
          </a:solidFill>
        </p:spPr>
        <p:txBody>
          <a:bodyPr wrap="square" lIns="0" tIns="0" rIns="0" bIns="0" rtlCol="0"/>
          <a:lstStyle/>
          <a:p>
            <a:endParaRPr/>
          </a:p>
        </p:txBody>
      </p:sp>
      <p:sp>
        <p:nvSpPr>
          <p:cNvPr id="129" name="object 129"/>
          <p:cNvSpPr/>
          <p:nvPr/>
        </p:nvSpPr>
        <p:spPr>
          <a:xfrm>
            <a:off x="179338" y="7598923"/>
            <a:ext cx="40640" cy="40640"/>
          </a:xfrm>
          <a:custGeom>
            <a:avLst/>
            <a:gdLst/>
            <a:ahLst/>
            <a:cxnLst/>
            <a:rect l="l" t="t" r="r" b="b"/>
            <a:pathLst>
              <a:path w="40639" h="40640">
                <a:moveTo>
                  <a:pt x="23109" y="40589"/>
                </a:moveTo>
                <a:lnTo>
                  <a:pt x="17479" y="40589"/>
                </a:lnTo>
                <a:lnTo>
                  <a:pt x="15196" y="38306"/>
                </a:lnTo>
                <a:lnTo>
                  <a:pt x="15196" y="25393"/>
                </a:lnTo>
                <a:lnTo>
                  <a:pt x="2283" y="25393"/>
                </a:lnTo>
                <a:lnTo>
                  <a:pt x="0" y="23109"/>
                </a:lnTo>
                <a:lnTo>
                  <a:pt x="0" y="17479"/>
                </a:lnTo>
                <a:lnTo>
                  <a:pt x="2283" y="15196"/>
                </a:lnTo>
                <a:lnTo>
                  <a:pt x="5098" y="15196"/>
                </a:lnTo>
                <a:lnTo>
                  <a:pt x="15196" y="15196"/>
                </a:lnTo>
                <a:lnTo>
                  <a:pt x="15196" y="2283"/>
                </a:lnTo>
                <a:lnTo>
                  <a:pt x="17479" y="0"/>
                </a:lnTo>
                <a:lnTo>
                  <a:pt x="23109" y="0"/>
                </a:lnTo>
                <a:lnTo>
                  <a:pt x="25393" y="2283"/>
                </a:lnTo>
                <a:lnTo>
                  <a:pt x="25393" y="15196"/>
                </a:lnTo>
                <a:lnTo>
                  <a:pt x="38306" y="15196"/>
                </a:lnTo>
                <a:lnTo>
                  <a:pt x="40589" y="17479"/>
                </a:lnTo>
                <a:lnTo>
                  <a:pt x="40589" y="23109"/>
                </a:lnTo>
                <a:lnTo>
                  <a:pt x="38306" y="25393"/>
                </a:lnTo>
                <a:lnTo>
                  <a:pt x="25393" y="25393"/>
                </a:lnTo>
                <a:lnTo>
                  <a:pt x="25393" y="38306"/>
                </a:lnTo>
                <a:lnTo>
                  <a:pt x="23109" y="40589"/>
                </a:lnTo>
                <a:close/>
              </a:path>
            </a:pathLst>
          </a:custGeom>
          <a:solidFill>
            <a:srgbClr val="0070C8"/>
          </a:solidFill>
        </p:spPr>
        <p:txBody>
          <a:bodyPr wrap="square" lIns="0" tIns="0" rIns="0" bIns="0" rtlCol="0"/>
          <a:lstStyle/>
          <a:p>
            <a:endParaRPr/>
          </a:p>
        </p:txBody>
      </p:sp>
      <p:sp>
        <p:nvSpPr>
          <p:cNvPr id="130" name="object 130"/>
          <p:cNvSpPr/>
          <p:nvPr/>
        </p:nvSpPr>
        <p:spPr>
          <a:xfrm>
            <a:off x="180808" y="7468061"/>
            <a:ext cx="37465" cy="37465"/>
          </a:xfrm>
          <a:custGeom>
            <a:avLst/>
            <a:gdLst/>
            <a:ahLst/>
            <a:cxnLst/>
            <a:rect l="l" t="t" r="r" b="b"/>
            <a:pathLst>
              <a:path w="37464" h="37465">
                <a:moveTo>
                  <a:pt x="21226" y="37282"/>
                </a:moveTo>
                <a:lnTo>
                  <a:pt x="16055" y="37282"/>
                </a:lnTo>
                <a:lnTo>
                  <a:pt x="13956" y="35182"/>
                </a:lnTo>
                <a:lnTo>
                  <a:pt x="13956" y="23326"/>
                </a:lnTo>
                <a:lnTo>
                  <a:pt x="2099" y="23326"/>
                </a:lnTo>
                <a:lnTo>
                  <a:pt x="0" y="21226"/>
                </a:lnTo>
                <a:lnTo>
                  <a:pt x="0" y="16056"/>
                </a:lnTo>
                <a:lnTo>
                  <a:pt x="2099" y="13956"/>
                </a:lnTo>
                <a:lnTo>
                  <a:pt x="4684" y="13956"/>
                </a:lnTo>
                <a:lnTo>
                  <a:pt x="13956" y="13956"/>
                </a:lnTo>
                <a:lnTo>
                  <a:pt x="13956" y="2099"/>
                </a:lnTo>
                <a:lnTo>
                  <a:pt x="16055" y="0"/>
                </a:lnTo>
                <a:lnTo>
                  <a:pt x="21226" y="0"/>
                </a:lnTo>
                <a:lnTo>
                  <a:pt x="23325" y="2099"/>
                </a:lnTo>
                <a:lnTo>
                  <a:pt x="23325" y="13956"/>
                </a:lnTo>
                <a:lnTo>
                  <a:pt x="35182" y="13956"/>
                </a:lnTo>
                <a:lnTo>
                  <a:pt x="37282" y="16056"/>
                </a:lnTo>
                <a:lnTo>
                  <a:pt x="37282" y="21226"/>
                </a:lnTo>
                <a:lnTo>
                  <a:pt x="35182" y="23326"/>
                </a:lnTo>
                <a:lnTo>
                  <a:pt x="23325" y="23326"/>
                </a:lnTo>
                <a:lnTo>
                  <a:pt x="23325" y="35182"/>
                </a:lnTo>
                <a:lnTo>
                  <a:pt x="21226" y="37282"/>
                </a:lnTo>
                <a:close/>
              </a:path>
            </a:pathLst>
          </a:custGeom>
          <a:solidFill>
            <a:srgbClr val="0070C8"/>
          </a:solidFill>
        </p:spPr>
        <p:txBody>
          <a:bodyPr wrap="square" lIns="0" tIns="0" rIns="0" bIns="0" rtlCol="0"/>
          <a:lstStyle/>
          <a:p>
            <a:endParaRPr/>
          </a:p>
        </p:txBody>
      </p:sp>
      <p:sp>
        <p:nvSpPr>
          <p:cNvPr id="131" name="object 131"/>
          <p:cNvSpPr/>
          <p:nvPr/>
        </p:nvSpPr>
        <p:spPr>
          <a:xfrm>
            <a:off x="182285" y="7337217"/>
            <a:ext cx="34290" cy="34290"/>
          </a:xfrm>
          <a:custGeom>
            <a:avLst/>
            <a:gdLst/>
            <a:ahLst/>
            <a:cxnLst/>
            <a:rect l="l" t="t" r="r" b="b"/>
            <a:pathLst>
              <a:path w="34289" h="34290">
                <a:moveTo>
                  <a:pt x="19323" y="33936"/>
                </a:moveTo>
                <a:lnTo>
                  <a:pt x="14612" y="33936"/>
                </a:lnTo>
                <a:lnTo>
                  <a:pt x="12703" y="32026"/>
                </a:lnTo>
                <a:lnTo>
                  <a:pt x="12703" y="21233"/>
                </a:lnTo>
                <a:lnTo>
                  <a:pt x="1909" y="21233"/>
                </a:lnTo>
                <a:lnTo>
                  <a:pt x="0" y="19323"/>
                </a:lnTo>
                <a:lnTo>
                  <a:pt x="0" y="14612"/>
                </a:lnTo>
                <a:lnTo>
                  <a:pt x="1909" y="12703"/>
                </a:lnTo>
                <a:lnTo>
                  <a:pt x="4264" y="12703"/>
                </a:lnTo>
                <a:lnTo>
                  <a:pt x="12703" y="12703"/>
                </a:lnTo>
                <a:lnTo>
                  <a:pt x="12703" y="1909"/>
                </a:lnTo>
                <a:lnTo>
                  <a:pt x="14612" y="0"/>
                </a:lnTo>
                <a:lnTo>
                  <a:pt x="19323" y="0"/>
                </a:lnTo>
                <a:lnTo>
                  <a:pt x="21233" y="1909"/>
                </a:lnTo>
                <a:lnTo>
                  <a:pt x="21233" y="12703"/>
                </a:lnTo>
                <a:lnTo>
                  <a:pt x="32026" y="12703"/>
                </a:lnTo>
                <a:lnTo>
                  <a:pt x="33936" y="14612"/>
                </a:lnTo>
                <a:lnTo>
                  <a:pt x="33936" y="19323"/>
                </a:lnTo>
                <a:lnTo>
                  <a:pt x="32026" y="21233"/>
                </a:lnTo>
                <a:lnTo>
                  <a:pt x="21233" y="21233"/>
                </a:lnTo>
                <a:lnTo>
                  <a:pt x="21233" y="32026"/>
                </a:lnTo>
                <a:lnTo>
                  <a:pt x="19323" y="33936"/>
                </a:lnTo>
                <a:close/>
              </a:path>
            </a:pathLst>
          </a:custGeom>
          <a:solidFill>
            <a:srgbClr val="0070C8"/>
          </a:solidFill>
        </p:spPr>
        <p:txBody>
          <a:bodyPr wrap="square" lIns="0" tIns="0" rIns="0" bIns="0" rtlCol="0"/>
          <a:lstStyle/>
          <a:p>
            <a:endParaRPr/>
          </a:p>
        </p:txBody>
      </p:sp>
      <p:sp>
        <p:nvSpPr>
          <p:cNvPr id="132" name="object 132"/>
          <p:cNvSpPr/>
          <p:nvPr/>
        </p:nvSpPr>
        <p:spPr>
          <a:xfrm>
            <a:off x="0" y="9450412"/>
            <a:ext cx="53975" cy="836930"/>
          </a:xfrm>
          <a:custGeom>
            <a:avLst/>
            <a:gdLst/>
            <a:ahLst/>
            <a:cxnLst/>
            <a:rect l="l" t="t" r="r" b="b"/>
            <a:pathLst>
              <a:path w="53975" h="836929">
                <a:moveTo>
                  <a:pt x="42252" y="37541"/>
                </a:moveTo>
                <a:lnTo>
                  <a:pt x="37350" y="32639"/>
                </a:lnTo>
                <a:lnTo>
                  <a:pt x="9613" y="32639"/>
                </a:lnTo>
                <a:lnTo>
                  <a:pt x="9613" y="4902"/>
                </a:lnTo>
                <a:lnTo>
                  <a:pt x="4711" y="0"/>
                </a:lnTo>
                <a:lnTo>
                  <a:pt x="0" y="0"/>
                </a:lnTo>
                <a:lnTo>
                  <a:pt x="0" y="87185"/>
                </a:lnTo>
                <a:lnTo>
                  <a:pt x="4711" y="87185"/>
                </a:lnTo>
                <a:lnTo>
                  <a:pt x="9613" y="82283"/>
                </a:lnTo>
                <a:lnTo>
                  <a:pt x="9613" y="54546"/>
                </a:lnTo>
                <a:lnTo>
                  <a:pt x="37350" y="54546"/>
                </a:lnTo>
                <a:lnTo>
                  <a:pt x="42252" y="49644"/>
                </a:lnTo>
                <a:lnTo>
                  <a:pt x="42252" y="37541"/>
                </a:lnTo>
                <a:close/>
              </a:path>
              <a:path w="53975" h="836929">
                <a:moveTo>
                  <a:pt x="44094" y="167843"/>
                </a:moveTo>
                <a:lnTo>
                  <a:pt x="39001" y="162750"/>
                </a:lnTo>
                <a:lnTo>
                  <a:pt x="10210" y="162750"/>
                </a:lnTo>
                <a:lnTo>
                  <a:pt x="10210" y="133959"/>
                </a:lnTo>
                <a:lnTo>
                  <a:pt x="5118" y="128866"/>
                </a:lnTo>
                <a:lnTo>
                  <a:pt x="0" y="128866"/>
                </a:lnTo>
                <a:lnTo>
                  <a:pt x="0" y="219367"/>
                </a:lnTo>
                <a:lnTo>
                  <a:pt x="5118" y="219367"/>
                </a:lnTo>
                <a:lnTo>
                  <a:pt x="10210" y="214274"/>
                </a:lnTo>
                <a:lnTo>
                  <a:pt x="10210" y="185496"/>
                </a:lnTo>
                <a:lnTo>
                  <a:pt x="39001" y="185496"/>
                </a:lnTo>
                <a:lnTo>
                  <a:pt x="44094" y="180403"/>
                </a:lnTo>
                <a:lnTo>
                  <a:pt x="44094" y="167843"/>
                </a:lnTo>
                <a:close/>
              </a:path>
              <a:path w="53975" h="836929">
                <a:moveTo>
                  <a:pt x="45961" y="298145"/>
                </a:moveTo>
                <a:lnTo>
                  <a:pt x="40678" y="292862"/>
                </a:lnTo>
                <a:lnTo>
                  <a:pt x="10833" y="292862"/>
                </a:lnTo>
                <a:lnTo>
                  <a:pt x="10833" y="263017"/>
                </a:lnTo>
                <a:lnTo>
                  <a:pt x="5549" y="257733"/>
                </a:lnTo>
                <a:lnTo>
                  <a:pt x="0" y="257733"/>
                </a:lnTo>
                <a:lnTo>
                  <a:pt x="0" y="351574"/>
                </a:lnTo>
                <a:lnTo>
                  <a:pt x="5549" y="351574"/>
                </a:lnTo>
                <a:lnTo>
                  <a:pt x="10833" y="346290"/>
                </a:lnTo>
                <a:lnTo>
                  <a:pt x="10833" y="316445"/>
                </a:lnTo>
                <a:lnTo>
                  <a:pt x="40678" y="316445"/>
                </a:lnTo>
                <a:lnTo>
                  <a:pt x="45961" y="311162"/>
                </a:lnTo>
                <a:lnTo>
                  <a:pt x="45961" y="298145"/>
                </a:lnTo>
                <a:close/>
              </a:path>
              <a:path w="53975" h="836929">
                <a:moveTo>
                  <a:pt x="47828" y="428447"/>
                </a:moveTo>
                <a:lnTo>
                  <a:pt x="42367" y="422986"/>
                </a:lnTo>
                <a:lnTo>
                  <a:pt x="11455" y="422986"/>
                </a:lnTo>
                <a:lnTo>
                  <a:pt x="11455" y="392074"/>
                </a:lnTo>
                <a:lnTo>
                  <a:pt x="5981" y="386600"/>
                </a:lnTo>
                <a:lnTo>
                  <a:pt x="0" y="386600"/>
                </a:lnTo>
                <a:lnTo>
                  <a:pt x="0" y="483781"/>
                </a:lnTo>
                <a:lnTo>
                  <a:pt x="5981" y="483781"/>
                </a:lnTo>
                <a:lnTo>
                  <a:pt x="11455" y="478307"/>
                </a:lnTo>
                <a:lnTo>
                  <a:pt x="11455" y="447395"/>
                </a:lnTo>
                <a:lnTo>
                  <a:pt x="42354" y="447395"/>
                </a:lnTo>
                <a:lnTo>
                  <a:pt x="47828" y="441934"/>
                </a:lnTo>
                <a:lnTo>
                  <a:pt x="47828" y="428447"/>
                </a:lnTo>
                <a:close/>
              </a:path>
              <a:path w="53975" h="836929">
                <a:moveTo>
                  <a:pt x="49669" y="558749"/>
                </a:moveTo>
                <a:lnTo>
                  <a:pt x="44018" y="553097"/>
                </a:lnTo>
                <a:lnTo>
                  <a:pt x="12052" y="553097"/>
                </a:lnTo>
                <a:lnTo>
                  <a:pt x="12052" y="521131"/>
                </a:lnTo>
                <a:lnTo>
                  <a:pt x="6388" y="515480"/>
                </a:lnTo>
                <a:lnTo>
                  <a:pt x="0" y="515480"/>
                </a:lnTo>
                <a:lnTo>
                  <a:pt x="0" y="615962"/>
                </a:lnTo>
                <a:lnTo>
                  <a:pt x="6388" y="615962"/>
                </a:lnTo>
                <a:lnTo>
                  <a:pt x="12052" y="610311"/>
                </a:lnTo>
                <a:lnTo>
                  <a:pt x="12052" y="578345"/>
                </a:lnTo>
                <a:lnTo>
                  <a:pt x="44005" y="578345"/>
                </a:lnTo>
                <a:lnTo>
                  <a:pt x="49669" y="572693"/>
                </a:lnTo>
                <a:lnTo>
                  <a:pt x="49669" y="558749"/>
                </a:lnTo>
                <a:close/>
              </a:path>
              <a:path w="53975" h="836929">
                <a:moveTo>
                  <a:pt x="51523" y="689038"/>
                </a:moveTo>
                <a:lnTo>
                  <a:pt x="45681" y="683209"/>
                </a:lnTo>
                <a:lnTo>
                  <a:pt x="12661" y="683209"/>
                </a:lnTo>
                <a:lnTo>
                  <a:pt x="12661" y="650176"/>
                </a:lnTo>
                <a:lnTo>
                  <a:pt x="6819" y="644334"/>
                </a:lnTo>
                <a:lnTo>
                  <a:pt x="0" y="644334"/>
                </a:lnTo>
                <a:lnTo>
                  <a:pt x="0" y="748157"/>
                </a:lnTo>
                <a:lnTo>
                  <a:pt x="6819" y="748157"/>
                </a:lnTo>
                <a:lnTo>
                  <a:pt x="12661" y="742315"/>
                </a:lnTo>
                <a:lnTo>
                  <a:pt x="12661" y="709295"/>
                </a:lnTo>
                <a:lnTo>
                  <a:pt x="45681" y="709295"/>
                </a:lnTo>
                <a:lnTo>
                  <a:pt x="51523" y="703453"/>
                </a:lnTo>
                <a:lnTo>
                  <a:pt x="51523" y="689038"/>
                </a:lnTo>
                <a:close/>
              </a:path>
              <a:path w="53975" h="836929">
                <a:moveTo>
                  <a:pt x="53378" y="819353"/>
                </a:moveTo>
                <a:lnTo>
                  <a:pt x="47358" y="813320"/>
                </a:lnTo>
                <a:lnTo>
                  <a:pt x="13271" y="813320"/>
                </a:lnTo>
                <a:lnTo>
                  <a:pt x="13271" y="779233"/>
                </a:lnTo>
                <a:lnTo>
                  <a:pt x="7239" y="773214"/>
                </a:lnTo>
                <a:lnTo>
                  <a:pt x="0" y="773214"/>
                </a:lnTo>
                <a:lnTo>
                  <a:pt x="0" y="836587"/>
                </a:lnTo>
                <a:lnTo>
                  <a:pt x="51003" y="836587"/>
                </a:lnTo>
                <a:lnTo>
                  <a:pt x="53378" y="834212"/>
                </a:lnTo>
                <a:lnTo>
                  <a:pt x="53378" y="819353"/>
                </a:lnTo>
                <a:close/>
              </a:path>
            </a:pathLst>
          </a:custGeom>
          <a:solidFill>
            <a:srgbClr val="0070C8"/>
          </a:solidFill>
        </p:spPr>
        <p:txBody>
          <a:bodyPr wrap="square" lIns="0" tIns="0" rIns="0" bIns="0" rtlCol="0"/>
          <a:lstStyle/>
          <a:p>
            <a:endParaRPr/>
          </a:p>
        </p:txBody>
      </p:sp>
      <p:sp>
        <p:nvSpPr>
          <p:cNvPr id="133" name="object 133"/>
          <p:cNvSpPr/>
          <p:nvPr/>
        </p:nvSpPr>
        <p:spPr>
          <a:xfrm>
            <a:off x="0" y="9321541"/>
            <a:ext cx="40640" cy="84455"/>
          </a:xfrm>
          <a:custGeom>
            <a:avLst/>
            <a:gdLst/>
            <a:ahLst/>
            <a:cxnLst/>
            <a:rect l="l" t="t" r="r" b="b"/>
            <a:pathLst>
              <a:path w="40640" h="84454">
                <a:moveTo>
                  <a:pt x="4297" y="83856"/>
                </a:moveTo>
                <a:lnTo>
                  <a:pt x="0" y="83856"/>
                </a:lnTo>
                <a:lnTo>
                  <a:pt x="0" y="0"/>
                </a:lnTo>
                <a:lnTo>
                  <a:pt x="4297" y="0"/>
                </a:lnTo>
                <a:lnTo>
                  <a:pt x="9014" y="4717"/>
                </a:lnTo>
                <a:lnTo>
                  <a:pt x="9014" y="31390"/>
                </a:lnTo>
                <a:lnTo>
                  <a:pt x="35687" y="31390"/>
                </a:lnTo>
                <a:lnTo>
                  <a:pt x="40405" y="36108"/>
                </a:lnTo>
                <a:lnTo>
                  <a:pt x="40405" y="47748"/>
                </a:lnTo>
                <a:lnTo>
                  <a:pt x="35687" y="52465"/>
                </a:lnTo>
                <a:lnTo>
                  <a:pt x="9014" y="52465"/>
                </a:lnTo>
                <a:lnTo>
                  <a:pt x="9014" y="79138"/>
                </a:lnTo>
                <a:lnTo>
                  <a:pt x="4297" y="83856"/>
                </a:lnTo>
                <a:close/>
              </a:path>
            </a:pathLst>
          </a:custGeom>
          <a:solidFill>
            <a:srgbClr val="0070C8"/>
          </a:solidFill>
        </p:spPr>
        <p:txBody>
          <a:bodyPr wrap="square" lIns="0" tIns="0" rIns="0" bIns="0" rtlCol="0"/>
          <a:lstStyle/>
          <a:p>
            <a:endParaRPr/>
          </a:p>
        </p:txBody>
      </p:sp>
      <p:sp>
        <p:nvSpPr>
          <p:cNvPr id="134" name="object 134"/>
          <p:cNvSpPr/>
          <p:nvPr/>
        </p:nvSpPr>
        <p:spPr>
          <a:xfrm>
            <a:off x="0" y="9192673"/>
            <a:ext cx="38735" cy="80645"/>
          </a:xfrm>
          <a:custGeom>
            <a:avLst/>
            <a:gdLst/>
            <a:ahLst/>
            <a:cxnLst/>
            <a:rect l="l" t="t" r="r" b="b"/>
            <a:pathLst>
              <a:path w="38735" h="80645">
                <a:moveTo>
                  <a:pt x="3870" y="80522"/>
                </a:moveTo>
                <a:lnTo>
                  <a:pt x="0" y="80522"/>
                </a:lnTo>
                <a:lnTo>
                  <a:pt x="0" y="0"/>
                </a:lnTo>
                <a:lnTo>
                  <a:pt x="3870" y="0"/>
                </a:lnTo>
                <a:lnTo>
                  <a:pt x="8398" y="4527"/>
                </a:lnTo>
                <a:lnTo>
                  <a:pt x="8398" y="30143"/>
                </a:lnTo>
                <a:lnTo>
                  <a:pt x="34014" y="30143"/>
                </a:lnTo>
                <a:lnTo>
                  <a:pt x="38541" y="34671"/>
                </a:lnTo>
                <a:lnTo>
                  <a:pt x="38541" y="45851"/>
                </a:lnTo>
                <a:lnTo>
                  <a:pt x="34014" y="50379"/>
                </a:lnTo>
                <a:lnTo>
                  <a:pt x="8398" y="50379"/>
                </a:lnTo>
                <a:lnTo>
                  <a:pt x="8398" y="75995"/>
                </a:lnTo>
                <a:lnTo>
                  <a:pt x="3870" y="80522"/>
                </a:lnTo>
                <a:close/>
              </a:path>
            </a:pathLst>
          </a:custGeom>
          <a:solidFill>
            <a:srgbClr val="0070C8"/>
          </a:solidFill>
        </p:spPr>
        <p:txBody>
          <a:bodyPr wrap="square" lIns="0" tIns="0" rIns="0" bIns="0" rtlCol="0"/>
          <a:lstStyle/>
          <a:p>
            <a:endParaRPr/>
          </a:p>
        </p:txBody>
      </p:sp>
      <p:sp>
        <p:nvSpPr>
          <p:cNvPr id="135" name="object 135"/>
          <p:cNvSpPr/>
          <p:nvPr/>
        </p:nvSpPr>
        <p:spPr>
          <a:xfrm>
            <a:off x="0" y="9063804"/>
            <a:ext cx="36830" cy="77470"/>
          </a:xfrm>
          <a:custGeom>
            <a:avLst/>
            <a:gdLst/>
            <a:ahLst/>
            <a:cxnLst/>
            <a:rect l="l" t="t" r="r" b="b"/>
            <a:pathLst>
              <a:path w="36830" h="77470">
                <a:moveTo>
                  <a:pt x="3444" y="77189"/>
                </a:moveTo>
                <a:lnTo>
                  <a:pt x="0" y="77189"/>
                </a:lnTo>
                <a:lnTo>
                  <a:pt x="0" y="0"/>
                </a:lnTo>
                <a:lnTo>
                  <a:pt x="3444" y="0"/>
                </a:lnTo>
                <a:lnTo>
                  <a:pt x="7787" y="4343"/>
                </a:lnTo>
                <a:lnTo>
                  <a:pt x="7787" y="28896"/>
                </a:lnTo>
                <a:lnTo>
                  <a:pt x="32347" y="28896"/>
                </a:lnTo>
                <a:lnTo>
                  <a:pt x="36684" y="33240"/>
                </a:lnTo>
                <a:lnTo>
                  <a:pt x="36684" y="43949"/>
                </a:lnTo>
                <a:lnTo>
                  <a:pt x="32341" y="48292"/>
                </a:lnTo>
                <a:lnTo>
                  <a:pt x="7787" y="48292"/>
                </a:lnTo>
                <a:lnTo>
                  <a:pt x="7787" y="72846"/>
                </a:lnTo>
                <a:lnTo>
                  <a:pt x="3444" y="77189"/>
                </a:lnTo>
                <a:close/>
              </a:path>
            </a:pathLst>
          </a:custGeom>
          <a:solidFill>
            <a:srgbClr val="0070C8"/>
          </a:solidFill>
        </p:spPr>
        <p:txBody>
          <a:bodyPr wrap="square" lIns="0" tIns="0" rIns="0" bIns="0" rtlCol="0"/>
          <a:lstStyle/>
          <a:p>
            <a:endParaRPr/>
          </a:p>
        </p:txBody>
      </p:sp>
      <p:sp>
        <p:nvSpPr>
          <p:cNvPr id="136" name="object 136"/>
          <p:cNvSpPr/>
          <p:nvPr/>
        </p:nvSpPr>
        <p:spPr>
          <a:xfrm>
            <a:off x="0" y="8934929"/>
            <a:ext cx="34925" cy="74295"/>
          </a:xfrm>
          <a:custGeom>
            <a:avLst/>
            <a:gdLst/>
            <a:ahLst/>
            <a:cxnLst/>
            <a:rect l="l" t="t" r="r" b="b"/>
            <a:pathLst>
              <a:path w="34925" h="74295">
                <a:moveTo>
                  <a:pt x="3037" y="73882"/>
                </a:moveTo>
                <a:lnTo>
                  <a:pt x="0" y="73882"/>
                </a:lnTo>
                <a:lnTo>
                  <a:pt x="0" y="0"/>
                </a:lnTo>
                <a:lnTo>
                  <a:pt x="3037" y="0"/>
                </a:lnTo>
                <a:lnTo>
                  <a:pt x="7190" y="4153"/>
                </a:lnTo>
                <a:lnTo>
                  <a:pt x="7190" y="27656"/>
                </a:lnTo>
                <a:lnTo>
                  <a:pt x="30687" y="27656"/>
                </a:lnTo>
                <a:lnTo>
                  <a:pt x="34847" y="31810"/>
                </a:lnTo>
                <a:lnTo>
                  <a:pt x="34847" y="42072"/>
                </a:lnTo>
                <a:lnTo>
                  <a:pt x="30694" y="46226"/>
                </a:lnTo>
                <a:lnTo>
                  <a:pt x="7190" y="46226"/>
                </a:lnTo>
                <a:lnTo>
                  <a:pt x="7190" y="69722"/>
                </a:lnTo>
                <a:lnTo>
                  <a:pt x="3037" y="73882"/>
                </a:lnTo>
                <a:close/>
              </a:path>
            </a:pathLst>
          </a:custGeom>
          <a:solidFill>
            <a:srgbClr val="0070C8"/>
          </a:solidFill>
        </p:spPr>
        <p:txBody>
          <a:bodyPr wrap="square" lIns="0" tIns="0" rIns="0" bIns="0" rtlCol="0"/>
          <a:lstStyle/>
          <a:p>
            <a:endParaRPr/>
          </a:p>
        </p:txBody>
      </p:sp>
      <p:sp>
        <p:nvSpPr>
          <p:cNvPr id="137" name="object 137"/>
          <p:cNvSpPr/>
          <p:nvPr/>
        </p:nvSpPr>
        <p:spPr>
          <a:xfrm>
            <a:off x="0" y="8806061"/>
            <a:ext cx="33020" cy="71120"/>
          </a:xfrm>
          <a:custGeom>
            <a:avLst/>
            <a:gdLst/>
            <a:ahLst/>
            <a:cxnLst/>
            <a:rect l="l" t="t" r="r" b="b"/>
            <a:pathLst>
              <a:path w="33020" h="71120">
                <a:moveTo>
                  <a:pt x="2604" y="70549"/>
                </a:moveTo>
                <a:lnTo>
                  <a:pt x="0" y="70549"/>
                </a:lnTo>
                <a:lnTo>
                  <a:pt x="0" y="0"/>
                </a:lnTo>
                <a:lnTo>
                  <a:pt x="2604" y="0"/>
                </a:lnTo>
                <a:lnTo>
                  <a:pt x="6574" y="3969"/>
                </a:lnTo>
                <a:lnTo>
                  <a:pt x="6574" y="26410"/>
                </a:lnTo>
                <a:lnTo>
                  <a:pt x="29014" y="26410"/>
                </a:lnTo>
                <a:lnTo>
                  <a:pt x="32984" y="30379"/>
                </a:lnTo>
                <a:lnTo>
                  <a:pt x="32984" y="40169"/>
                </a:lnTo>
                <a:lnTo>
                  <a:pt x="29014" y="44139"/>
                </a:lnTo>
                <a:lnTo>
                  <a:pt x="6574" y="44139"/>
                </a:lnTo>
                <a:lnTo>
                  <a:pt x="6574" y="66579"/>
                </a:lnTo>
                <a:lnTo>
                  <a:pt x="2604" y="70549"/>
                </a:lnTo>
                <a:close/>
              </a:path>
            </a:pathLst>
          </a:custGeom>
          <a:solidFill>
            <a:srgbClr val="0070C8"/>
          </a:solidFill>
        </p:spPr>
        <p:txBody>
          <a:bodyPr wrap="square" lIns="0" tIns="0" rIns="0" bIns="0" rtlCol="0"/>
          <a:lstStyle/>
          <a:p>
            <a:endParaRPr/>
          </a:p>
        </p:txBody>
      </p:sp>
      <p:sp>
        <p:nvSpPr>
          <p:cNvPr id="138" name="object 138"/>
          <p:cNvSpPr/>
          <p:nvPr/>
        </p:nvSpPr>
        <p:spPr>
          <a:xfrm>
            <a:off x="0" y="8677199"/>
            <a:ext cx="31750" cy="67310"/>
          </a:xfrm>
          <a:custGeom>
            <a:avLst/>
            <a:gdLst/>
            <a:ahLst/>
            <a:cxnLst/>
            <a:rect l="l" t="t" r="r" b="b"/>
            <a:pathLst>
              <a:path w="31750" h="67309">
                <a:moveTo>
                  <a:pt x="2184" y="67216"/>
                </a:moveTo>
                <a:lnTo>
                  <a:pt x="0" y="67216"/>
                </a:lnTo>
                <a:lnTo>
                  <a:pt x="0" y="0"/>
                </a:lnTo>
                <a:lnTo>
                  <a:pt x="2184" y="0"/>
                </a:lnTo>
                <a:lnTo>
                  <a:pt x="5963" y="3779"/>
                </a:lnTo>
                <a:lnTo>
                  <a:pt x="5963" y="25163"/>
                </a:lnTo>
                <a:lnTo>
                  <a:pt x="27347" y="25163"/>
                </a:lnTo>
                <a:lnTo>
                  <a:pt x="31126" y="28942"/>
                </a:lnTo>
                <a:lnTo>
                  <a:pt x="31126" y="38273"/>
                </a:lnTo>
                <a:lnTo>
                  <a:pt x="27347" y="42052"/>
                </a:lnTo>
                <a:lnTo>
                  <a:pt x="5963" y="42052"/>
                </a:lnTo>
                <a:lnTo>
                  <a:pt x="5963" y="63436"/>
                </a:lnTo>
                <a:lnTo>
                  <a:pt x="2184" y="67216"/>
                </a:lnTo>
                <a:close/>
              </a:path>
            </a:pathLst>
          </a:custGeom>
          <a:solidFill>
            <a:srgbClr val="0070C8"/>
          </a:solidFill>
        </p:spPr>
        <p:txBody>
          <a:bodyPr wrap="square" lIns="0" tIns="0" rIns="0" bIns="0" rtlCol="0"/>
          <a:lstStyle/>
          <a:p>
            <a:endParaRPr/>
          </a:p>
        </p:txBody>
      </p:sp>
      <p:sp>
        <p:nvSpPr>
          <p:cNvPr id="139" name="object 139"/>
          <p:cNvSpPr/>
          <p:nvPr/>
        </p:nvSpPr>
        <p:spPr>
          <a:xfrm>
            <a:off x="0" y="8548330"/>
            <a:ext cx="29845" cy="64135"/>
          </a:xfrm>
          <a:custGeom>
            <a:avLst/>
            <a:gdLst/>
            <a:ahLst/>
            <a:cxnLst/>
            <a:rect l="l" t="t" r="r" b="b"/>
            <a:pathLst>
              <a:path w="29845" h="64134">
                <a:moveTo>
                  <a:pt x="1764" y="63883"/>
                </a:moveTo>
                <a:lnTo>
                  <a:pt x="0" y="63883"/>
                </a:lnTo>
                <a:lnTo>
                  <a:pt x="0" y="0"/>
                </a:lnTo>
                <a:lnTo>
                  <a:pt x="1770" y="0"/>
                </a:lnTo>
                <a:lnTo>
                  <a:pt x="5360" y="3595"/>
                </a:lnTo>
                <a:lnTo>
                  <a:pt x="5360" y="23916"/>
                </a:lnTo>
                <a:lnTo>
                  <a:pt x="25687" y="23916"/>
                </a:lnTo>
                <a:lnTo>
                  <a:pt x="29283" y="27512"/>
                </a:lnTo>
                <a:lnTo>
                  <a:pt x="29283" y="36377"/>
                </a:lnTo>
                <a:lnTo>
                  <a:pt x="25687" y="39966"/>
                </a:lnTo>
                <a:lnTo>
                  <a:pt x="5360" y="39966"/>
                </a:lnTo>
                <a:lnTo>
                  <a:pt x="5360" y="60293"/>
                </a:lnTo>
                <a:lnTo>
                  <a:pt x="1764" y="63883"/>
                </a:lnTo>
                <a:close/>
              </a:path>
            </a:pathLst>
          </a:custGeom>
          <a:solidFill>
            <a:srgbClr val="0070C8"/>
          </a:solidFill>
        </p:spPr>
        <p:txBody>
          <a:bodyPr wrap="square" lIns="0" tIns="0" rIns="0" bIns="0" rtlCol="0"/>
          <a:lstStyle/>
          <a:p>
            <a:endParaRPr/>
          </a:p>
        </p:txBody>
      </p:sp>
      <p:sp>
        <p:nvSpPr>
          <p:cNvPr id="140" name="object 140"/>
          <p:cNvSpPr/>
          <p:nvPr/>
        </p:nvSpPr>
        <p:spPr>
          <a:xfrm>
            <a:off x="0" y="8419462"/>
            <a:ext cx="27940" cy="60960"/>
          </a:xfrm>
          <a:custGeom>
            <a:avLst/>
            <a:gdLst/>
            <a:ahLst/>
            <a:cxnLst/>
            <a:rect l="l" t="t" r="r" b="b"/>
            <a:pathLst>
              <a:path w="27940" h="60959">
                <a:moveTo>
                  <a:pt x="1337" y="60562"/>
                </a:moveTo>
                <a:lnTo>
                  <a:pt x="0" y="60562"/>
                </a:lnTo>
                <a:lnTo>
                  <a:pt x="0" y="0"/>
                </a:lnTo>
                <a:lnTo>
                  <a:pt x="1337" y="0"/>
                </a:lnTo>
                <a:lnTo>
                  <a:pt x="4743" y="3405"/>
                </a:lnTo>
                <a:lnTo>
                  <a:pt x="4743" y="22670"/>
                </a:lnTo>
                <a:lnTo>
                  <a:pt x="24008" y="22670"/>
                </a:lnTo>
                <a:lnTo>
                  <a:pt x="27413" y="26075"/>
                </a:lnTo>
                <a:lnTo>
                  <a:pt x="27413" y="34487"/>
                </a:lnTo>
                <a:lnTo>
                  <a:pt x="24008" y="37892"/>
                </a:lnTo>
                <a:lnTo>
                  <a:pt x="4743" y="37892"/>
                </a:lnTo>
                <a:lnTo>
                  <a:pt x="4743" y="57157"/>
                </a:lnTo>
                <a:lnTo>
                  <a:pt x="1337" y="60562"/>
                </a:lnTo>
                <a:close/>
              </a:path>
            </a:pathLst>
          </a:custGeom>
          <a:solidFill>
            <a:srgbClr val="0070C8"/>
          </a:solidFill>
        </p:spPr>
        <p:txBody>
          <a:bodyPr wrap="square" lIns="0" tIns="0" rIns="0" bIns="0" rtlCol="0"/>
          <a:lstStyle/>
          <a:p>
            <a:endParaRPr/>
          </a:p>
        </p:txBody>
      </p:sp>
      <p:sp>
        <p:nvSpPr>
          <p:cNvPr id="141" name="object 141"/>
          <p:cNvSpPr/>
          <p:nvPr/>
        </p:nvSpPr>
        <p:spPr>
          <a:xfrm>
            <a:off x="0" y="8290594"/>
            <a:ext cx="26034" cy="57785"/>
          </a:xfrm>
          <a:custGeom>
            <a:avLst/>
            <a:gdLst/>
            <a:ahLst/>
            <a:cxnLst/>
            <a:rect l="l" t="t" r="r" b="b"/>
            <a:pathLst>
              <a:path w="26034" h="57784">
                <a:moveTo>
                  <a:pt x="911" y="57229"/>
                </a:moveTo>
                <a:lnTo>
                  <a:pt x="0" y="57229"/>
                </a:lnTo>
                <a:lnTo>
                  <a:pt x="0" y="0"/>
                </a:lnTo>
                <a:lnTo>
                  <a:pt x="911" y="0"/>
                </a:lnTo>
                <a:lnTo>
                  <a:pt x="4133" y="3221"/>
                </a:lnTo>
                <a:lnTo>
                  <a:pt x="4133" y="21423"/>
                </a:lnTo>
                <a:lnTo>
                  <a:pt x="22335" y="21423"/>
                </a:lnTo>
                <a:lnTo>
                  <a:pt x="25556" y="24645"/>
                </a:lnTo>
                <a:lnTo>
                  <a:pt x="25556" y="32584"/>
                </a:lnTo>
                <a:lnTo>
                  <a:pt x="22335" y="35806"/>
                </a:lnTo>
                <a:lnTo>
                  <a:pt x="4133" y="35806"/>
                </a:lnTo>
                <a:lnTo>
                  <a:pt x="4133" y="54007"/>
                </a:lnTo>
                <a:lnTo>
                  <a:pt x="911" y="57229"/>
                </a:lnTo>
                <a:close/>
              </a:path>
            </a:pathLst>
          </a:custGeom>
          <a:solidFill>
            <a:srgbClr val="0070C8"/>
          </a:solidFill>
        </p:spPr>
        <p:txBody>
          <a:bodyPr wrap="square" lIns="0" tIns="0" rIns="0" bIns="0" rtlCol="0"/>
          <a:lstStyle/>
          <a:p>
            <a:endParaRPr/>
          </a:p>
        </p:txBody>
      </p:sp>
      <p:sp>
        <p:nvSpPr>
          <p:cNvPr id="142" name="object 142"/>
          <p:cNvSpPr/>
          <p:nvPr/>
        </p:nvSpPr>
        <p:spPr>
          <a:xfrm>
            <a:off x="0" y="8161732"/>
            <a:ext cx="24130" cy="53975"/>
          </a:xfrm>
          <a:custGeom>
            <a:avLst/>
            <a:gdLst/>
            <a:ahLst/>
            <a:cxnLst/>
            <a:rect l="l" t="t" r="r" b="b"/>
            <a:pathLst>
              <a:path w="24130" h="53975">
                <a:moveTo>
                  <a:pt x="491" y="53896"/>
                </a:moveTo>
                <a:lnTo>
                  <a:pt x="0" y="53896"/>
                </a:lnTo>
                <a:lnTo>
                  <a:pt x="0" y="0"/>
                </a:lnTo>
                <a:lnTo>
                  <a:pt x="491" y="0"/>
                </a:lnTo>
                <a:lnTo>
                  <a:pt x="3523" y="3031"/>
                </a:lnTo>
                <a:lnTo>
                  <a:pt x="3523" y="20176"/>
                </a:lnTo>
                <a:lnTo>
                  <a:pt x="20668" y="20176"/>
                </a:lnTo>
                <a:lnTo>
                  <a:pt x="23699" y="23208"/>
                </a:lnTo>
                <a:lnTo>
                  <a:pt x="23699" y="30688"/>
                </a:lnTo>
                <a:lnTo>
                  <a:pt x="20668" y="33719"/>
                </a:lnTo>
                <a:lnTo>
                  <a:pt x="3523" y="33719"/>
                </a:lnTo>
                <a:lnTo>
                  <a:pt x="3523" y="50864"/>
                </a:lnTo>
                <a:lnTo>
                  <a:pt x="491" y="53896"/>
                </a:lnTo>
                <a:close/>
              </a:path>
            </a:pathLst>
          </a:custGeom>
          <a:solidFill>
            <a:srgbClr val="0070C8"/>
          </a:solidFill>
        </p:spPr>
        <p:txBody>
          <a:bodyPr wrap="square" lIns="0" tIns="0" rIns="0" bIns="0" rtlCol="0"/>
          <a:lstStyle/>
          <a:p>
            <a:endParaRPr/>
          </a:p>
        </p:txBody>
      </p:sp>
      <p:sp>
        <p:nvSpPr>
          <p:cNvPr id="143" name="object 143"/>
          <p:cNvSpPr/>
          <p:nvPr/>
        </p:nvSpPr>
        <p:spPr>
          <a:xfrm>
            <a:off x="0" y="8032857"/>
            <a:ext cx="22225" cy="50800"/>
          </a:xfrm>
          <a:custGeom>
            <a:avLst/>
            <a:gdLst/>
            <a:ahLst/>
            <a:cxnLst/>
            <a:rect l="l" t="t" r="r" b="b"/>
            <a:pathLst>
              <a:path w="22225" h="50800">
                <a:moveTo>
                  <a:pt x="78" y="50589"/>
                </a:moveTo>
                <a:lnTo>
                  <a:pt x="0" y="0"/>
                </a:lnTo>
                <a:lnTo>
                  <a:pt x="2925" y="2847"/>
                </a:lnTo>
                <a:lnTo>
                  <a:pt x="2925" y="18936"/>
                </a:lnTo>
                <a:lnTo>
                  <a:pt x="19014" y="18936"/>
                </a:lnTo>
                <a:lnTo>
                  <a:pt x="21862" y="21784"/>
                </a:lnTo>
                <a:lnTo>
                  <a:pt x="21862" y="28805"/>
                </a:lnTo>
                <a:lnTo>
                  <a:pt x="19014" y="31652"/>
                </a:lnTo>
                <a:lnTo>
                  <a:pt x="2925" y="31652"/>
                </a:lnTo>
                <a:lnTo>
                  <a:pt x="2925" y="47741"/>
                </a:lnTo>
                <a:lnTo>
                  <a:pt x="78" y="50589"/>
                </a:lnTo>
                <a:close/>
              </a:path>
            </a:pathLst>
          </a:custGeom>
          <a:solidFill>
            <a:srgbClr val="0070C8"/>
          </a:solidFill>
        </p:spPr>
        <p:txBody>
          <a:bodyPr wrap="square" lIns="0" tIns="0" rIns="0" bIns="0" rtlCol="0"/>
          <a:lstStyle/>
          <a:p>
            <a:endParaRPr/>
          </a:p>
        </p:txBody>
      </p:sp>
      <p:sp>
        <p:nvSpPr>
          <p:cNvPr id="144" name="object 144"/>
          <p:cNvSpPr/>
          <p:nvPr/>
        </p:nvSpPr>
        <p:spPr>
          <a:xfrm>
            <a:off x="0" y="7904337"/>
            <a:ext cx="20320" cy="46990"/>
          </a:xfrm>
          <a:custGeom>
            <a:avLst/>
            <a:gdLst/>
            <a:ahLst/>
            <a:cxnLst/>
            <a:rect l="l" t="t" r="r" b="b"/>
            <a:pathLst>
              <a:path w="20320" h="46990">
                <a:moveTo>
                  <a:pt x="0" y="46559"/>
                </a:moveTo>
                <a:lnTo>
                  <a:pt x="0" y="0"/>
                </a:lnTo>
                <a:lnTo>
                  <a:pt x="2308" y="2308"/>
                </a:lnTo>
                <a:lnTo>
                  <a:pt x="2308" y="17341"/>
                </a:lnTo>
                <a:lnTo>
                  <a:pt x="17341" y="17341"/>
                </a:lnTo>
                <a:lnTo>
                  <a:pt x="19998" y="19998"/>
                </a:lnTo>
                <a:lnTo>
                  <a:pt x="19998" y="26560"/>
                </a:lnTo>
                <a:lnTo>
                  <a:pt x="17341" y="29217"/>
                </a:lnTo>
                <a:lnTo>
                  <a:pt x="2308" y="29217"/>
                </a:lnTo>
                <a:lnTo>
                  <a:pt x="2308" y="44250"/>
                </a:lnTo>
                <a:lnTo>
                  <a:pt x="0" y="46559"/>
                </a:lnTo>
                <a:close/>
              </a:path>
            </a:pathLst>
          </a:custGeom>
          <a:solidFill>
            <a:srgbClr val="0070C8"/>
          </a:solidFill>
        </p:spPr>
        <p:txBody>
          <a:bodyPr wrap="square" lIns="0" tIns="0" rIns="0" bIns="0" rtlCol="0"/>
          <a:lstStyle/>
          <a:p>
            <a:endParaRPr/>
          </a:p>
        </p:txBody>
      </p:sp>
      <p:sp>
        <p:nvSpPr>
          <p:cNvPr id="145" name="object 145"/>
          <p:cNvSpPr/>
          <p:nvPr/>
        </p:nvSpPr>
        <p:spPr>
          <a:xfrm>
            <a:off x="0" y="7775891"/>
            <a:ext cx="18415" cy="42545"/>
          </a:xfrm>
          <a:custGeom>
            <a:avLst/>
            <a:gdLst/>
            <a:ahLst/>
            <a:cxnLst/>
            <a:rect l="l" t="t" r="r" b="b"/>
            <a:pathLst>
              <a:path w="18415" h="42545">
                <a:moveTo>
                  <a:pt x="0" y="42379"/>
                </a:moveTo>
                <a:lnTo>
                  <a:pt x="0" y="0"/>
                </a:lnTo>
                <a:lnTo>
                  <a:pt x="1698" y="1703"/>
                </a:lnTo>
                <a:lnTo>
                  <a:pt x="1698" y="15672"/>
                </a:lnTo>
                <a:lnTo>
                  <a:pt x="15674" y="15672"/>
                </a:lnTo>
                <a:lnTo>
                  <a:pt x="18142" y="18146"/>
                </a:lnTo>
                <a:lnTo>
                  <a:pt x="18142" y="24235"/>
                </a:lnTo>
                <a:lnTo>
                  <a:pt x="15668" y="26709"/>
                </a:lnTo>
                <a:lnTo>
                  <a:pt x="1698" y="26709"/>
                </a:lnTo>
                <a:lnTo>
                  <a:pt x="1698" y="40685"/>
                </a:lnTo>
                <a:lnTo>
                  <a:pt x="0" y="42379"/>
                </a:lnTo>
                <a:close/>
              </a:path>
            </a:pathLst>
          </a:custGeom>
          <a:solidFill>
            <a:srgbClr val="0070C8"/>
          </a:solidFill>
        </p:spPr>
        <p:txBody>
          <a:bodyPr wrap="square" lIns="0" tIns="0" rIns="0" bIns="0" rtlCol="0"/>
          <a:lstStyle/>
          <a:p>
            <a:endParaRPr/>
          </a:p>
        </p:txBody>
      </p:sp>
      <p:sp>
        <p:nvSpPr>
          <p:cNvPr id="146" name="object 146"/>
          <p:cNvSpPr/>
          <p:nvPr/>
        </p:nvSpPr>
        <p:spPr>
          <a:xfrm>
            <a:off x="0" y="7647447"/>
            <a:ext cx="16510" cy="38735"/>
          </a:xfrm>
          <a:custGeom>
            <a:avLst/>
            <a:gdLst/>
            <a:ahLst/>
            <a:cxnLst/>
            <a:rect l="l" t="t" r="r" b="b"/>
            <a:pathLst>
              <a:path w="16510" h="38734">
                <a:moveTo>
                  <a:pt x="0" y="38200"/>
                </a:moveTo>
                <a:lnTo>
                  <a:pt x="0" y="0"/>
                </a:lnTo>
                <a:lnTo>
                  <a:pt x="1088" y="1088"/>
                </a:lnTo>
                <a:lnTo>
                  <a:pt x="1088" y="14001"/>
                </a:lnTo>
                <a:lnTo>
                  <a:pt x="14001" y="14001"/>
                </a:lnTo>
                <a:lnTo>
                  <a:pt x="16285" y="16285"/>
                </a:lnTo>
                <a:lnTo>
                  <a:pt x="16285" y="21914"/>
                </a:lnTo>
                <a:lnTo>
                  <a:pt x="14001" y="24198"/>
                </a:lnTo>
                <a:lnTo>
                  <a:pt x="1088" y="24198"/>
                </a:lnTo>
                <a:lnTo>
                  <a:pt x="1088" y="37111"/>
                </a:lnTo>
                <a:lnTo>
                  <a:pt x="0" y="38200"/>
                </a:lnTo>
                <a:close/>
              </a:path>
            </a:pathLst>
          </a:custGeom>
          <a:solidFill>
            <a:srgbClr val="0070C8"/>
          </a:solidFill>
        </p:spPr>
        <p:txBody>
          <a:bodyPr wrap="square" lIns="0" tIns="0" rIns="0" bIns="0" rtlCol="0"/>
          <a:lstStyle/>
          <a:p>
            <a:endParaRPr/>
          </a:p>
        </p:txBody>
      </p:sp>
      <p:sp>
        <p:nvSpPr>
          <p:cNvPr id="147" name="object 147"/>
          <p:cNvSpPr/>
          <p:nvPr/>
        </p:nvSpPr>
        <p:spPr>
          <a:xfrm>
            <a:off x="0" y="7518999"/>
            <a:ext cx="14604" cy="34290"/>
          </a:xfrm>
          <a:custGeom>
            <a:avLst/>
            <a:gdLst/>
            <a:ahLst/>
            <a:cxnLst/>
            <a:rect l="l" t="t" r="r" b="b"/>
            <a:pathLst>
              <a:path w="14604" h="34290">
                <a:moveTo>
                  <a:pt x="0" y="34052"/>
                </a:moveTo>
                <a:lnTo>
                  <a:pt x="0" y="0"/>
                </a:lnTo>
                <a:lnTo>
                  <a:pt x="484" y="484"/>
                </a:lnTo>
                <a:lnTo>
                  <a:pt x="484" y="12341"/>
                </a:lnTo>
                <a:lnTo>
                  <a:pt x="12341" y="12341"/>
                </a:lnTo>
                <a:lnTo>
                  <a:pt x="14441" y="14441"/>
                </a:lnTo>
                <a:lnTo>
                  <a:pt x="14441" y="19611"/>
                </a:lnTo>
                <a:lnTo>
                  <a:pt x="12341" y="21711"/>
                </a:lnTo>
                <a:lnTo>
                  <a:pt x="484" y="21711"/>
                </a:lnTo>
                <a:lnTo>
                  <a:pt x="484" y="33567"/>
                </a:lnTo>
                <a:lnTo>
                  <a:pt x="0" y="34052"/>
                </a:lnTo>
                <a:close/>
              </a:path>
            </a:pathLst>
          </a:custGeom>
          <a:solidFill>
            <a:srgbClr val="0070C8"/>
          </a:solidFill>
        </p:spPr>
        <p:txBody>
          <a:bodyPr wrap="square" lIns="0" tIns="0" rIns="0" bIns="0" rtlCol="0"/>
          <a:lstStyle/>
          <a:p>
            <a:endParaRPr/>
          </a:p>
        </p:txBody>
      </p:sp>
      <p:grpSp>
        <p:nvGrpSpPr>
          <p:cNvPr id="148" name="object 148"/>
          <p:cNvGrpSpPr/>
          <p:nvPr/>
        </p:nvGrpSpPr>
        <p:grpSpPr>
          <a:xfrm>
            <a:off x="1179217" y="9531038"/>
            <a:ext cx="107314" cy="756285"/>
            <a:chOff x="1179217" y="9531038"/>
            <a:chExt cx="107314" cy="756285"/>
          </a:xfrm>
        </p:grpSpPr>
        <p:pic>
          <p:nvPicPr>
            <p:cNvPr id="149" name="object 149"/>
            <p:cNvPicPr/>
            <p:nvPr/>
          </p:nvPicPr>
          <p:blipFill>
            <a:blip r:embed="rId15" cstate="print"/>
            <a:stretch>
              <a:fillRect/>
            </a:stretch>
          </p:blipFill>
          <p:spPr>
            <a:xfrm>
              <a:off x="1179217" y="10202387"/>
              <a:ext cx="107149" cy="84611"/>
            </a:xfrm>
            <a:prstGeom prst="rect">
              <a:avLst/>
            </a:prstGeom>
          </p:spPr>
        </p:pic>
        <p:pic>
          <p:nvPicPr>
            <p:cNvPr id="150" name="object 150"/>
            <p:cNvPicPr/>
            <p:nvPr/>
          </p:nvPicPr>
          <p:blipFill>
            <a:blip r:embed="rId16" cstate="print"/>
            <a:stretch>
              <a:fillRect/>
            </a:stretch>
          </p:blipFill>
          <p:spPr>
            <a:xfrm>
              <a:off x="1181074" y="10068119"/>
              <a:ext cx="103815" cy="103816"/>
            </a:xfrm>
            <a:prstGeom prst="rect">
              <a:avLst/>
            </a:prstGeom>
          </p:spPr>
        </p:pic>
        <p:pic>
          <p:nvPicPr>
            <p:cNvPr id="151" name="object 151"/>
            <p:cNvPicPr/>
            <p:nvPr/>
          </p:nvPicPr>
          <p:blipFill>
            <a:blip r:embed="rId43" cstate="print"/>
            <a:stretch>
              <a:fillRect/>
            </a:stretch>
          </p:blipFill>
          <p:spPr>
            <a:xfrm>
              <a:off x="1182930" y="9933850"/>
              <a:ext cx="100490" cy="100483"/>
            </a:xfrm>
            <a:prstGeom prst="rect">
              <a:avLst/>
            </a:prstGeom>
          </p:spPr>
        </p:pic>
        <p:pic>
          <p:nvPicPr>
            <p:cNvPr id="152" name="object 152"/>
            <p:cNvPicPr/>
            <p:nvPr/>
          </p:nvPicPr>
          <p:blipFill>
            <a:blip r:embed="rId18" cstate="print"/>
            <a:stretch>
              <a:fillRect/>
            </a:stretch>
          </p:blipFill>
          <p:spPr>
            <a:xfrm>
              <a:off x="1184774" y="9799568"/>
              <a:ext cx="97176" cy="97176"/>
            </a:xfrm>
            <a:prstGeom prst="rect">
              <a:avLst/>
            </a:prstGeom>
          </p:spPr>
        </p:pic>
        <p:pic>
          <p:nvPicPr>
            <p:cNvPr id="153" name="object 153"/>
            <p:cNvPicPr/>
            <p:nvPr/>
          </p:nvPicPr>
          <p:blipFill>
            <a:blip r:embed="rId7" cstate="print"/>
            <a:stretch>
              <a:fillRect/>
            </a:stretch>
          </p:blipFill>
          <p:spPr>
            <a:xfrm>
              <a:off x="1188502" y="9531038"/>
              <a:ext cx="90495" cy="90496"/>
            </a:xfrm>
            <a:prstGeom prst="rect">
              <a:avLst/>
            </a:prstGeom>
          </p:spPr>
        </p:pic>
        <p:pic>
          <p:nvPicPr>
            <p:cNvPr id="154" name="object 154"/>
            <p:cNvPicPr/>
            <p:nvPr/>
          </p:nvPicPr>
          <p:blipFill>
            <a:blip r:embed="rId18" cstate="print"/>
            <a:stretch>
              <a:fillRect/>
            </a:stretch>
          </p:blipFill>
          <p:spPr>
            <a:xfrm>
              <a:off x="1186631" y="9665300"/>
              <a:ext cx="93843" cy="93842"/>
            </a:xfrm>
            <a:prstGeom prst="rect">
              <a:avLst/>
            </a:prstGeom>
          </p:spPr>
        </p:pic>
      </p:grpSp>
      <p:pic>
        <p:nvPicPr>
          <p:cNvPr id="155" name="object 155"/>
          <p:cNvPicPr/>
          <p:nvPr/>
        </p:nvPicPr>
        <p:blipFill>
          <a:blip r:embed="rId20" cstate="print"/>
          <a:stretch>
            <a:fillRect/>
          </a:stretch>
        </p:blipFill>
        <p:spPr>
          <a:xfrm>
            <a:off x="1190339" y="9396756"/>
            <a:ext cx="87189" cy="87189"/>
          </a:xfrm>
          <a:prstGeom prst="rect">
            <a:avLst/>
          </a:prstGeom>
        </p:spPr>
      </p:pic>
      <p:pic>
        <p:nvPicPr>
          <p:cNvPr id="156" name="object 156"/>
          <p:cNvPicPr/>
          <p:nvPr/>
        </p:nvPicPr>
        <p:blipFill>
          <a:blip r:embed="rId21" cstate="print"/>
          <a:stretch>
            <a:fillRect/>
          </a:stretch>
        </p:blipFill>
        <p:spPr>
          <a:xfrm>
            <a:off x="1192202" y="9262488"/>
            <a:ext cx="83856" cy="83856"/>
          </a:xfrm>
          <a:prstGeom prst="rect">
            <a:avLst/>
          </a:prstGeom>
        </p:spPr>
      </p:pic>
      <p:pic>
        <p:nvPicPr>
          <p:cNvPr id="157" name="object 157"/>
          <p:cNvPicPr/>
          <p:nvPr/>
        </p:nvPicPr>
        <p:blipFill>
          <a:blip r:embed="rId10" cstate="print"/>
          <a:stretch>
            <a:fillRect/>
          </a:stretch>
        </p:blipFill>
        <p:spPr>
          <a:xfrm>
            <a:off x="1194059" y="9128219"/>
            <a:ext cx="80522" cy="80522"/>
          </a:xfrm>
          <a:prstGeom prst="rect">
            <a:avLst/>
          </a:prstGeom>
        </p:spPr>
      </p:pic>
      <p:pic>
        <p:nvPicPr>
          <p:cNvPr id="158" name="object 158"/>
          <p:cNvPicPr/>
          <p:nvPr/>
        </p:nvPicPr>
        <p:blipFill>
          <a:blip r:embed="rId44" cstate="print"/>
          <a:stretch>
            <a:fillRect/>
          </a:stretch>
        </p:blipFill>
        <p:spPr>
          <a:xfrm>
            <a:off x="1195915" y="8993944"/>
            <a:ext cx="77190" cy="77189"/>
          </a:xfrm>
          <a:prstGeom prst="rect">
            <a:avLst/>
          </a:prstGeom>
        </p:spPr>
      </p:pic>
      <p:pic>
        <p:nvPicPr>
          <p:cNvPr id="159" name="object 159"/>
          <p:cNvPicPr/>
          <p:nvPr/>
        </p:nvPicPr>
        <p:blipFill>
          <a:blip r:embed="rId28" cstate="print"/>
          <a:stretch>
            <a:fillRect/>
          </a:stretch>
        </p:blipFill>
        <p:spPr>
          <a:xfrm>
            <a:off x="1197760" y="8859669"/>
            <a:ext cx="73882" cy="73882"/>
          </a:xfrm>
          <a:prstGeom prst="rect">
            <a:avLst/>
          </a:prstGeom>
        </p:spPr>
      </p:pic>
      <p:pic>
        <p:nvPicPr>
          <p:cNvPr id="160" name="object 160"/>
          <p:cNvPicPr/>
          <p:nvPr/>
        </p:nvPicPr>
        <p:blipFill>
          <a:blip r:embed="rId45" cstate="print"/>
          <a:stretch>
            <a:fillRect/>
          </a:stretch>
        </p:blipFill>
        <p:spPr>
          <a:xfrm>
            <a:off x="1199616" y="8725400"/>
            <a:ext cx="70550" cy="70549"/>
          </a:xfrm>
          <a:prstGeom prst="rect">
            <a:avLst/>
          </a:prstGeom>
        </p:spPr>
      </p:pic>
      <p:pic>
        <p:nvPicPr>
          <p:cNvPr id="161" name="object 161"/>
          <p:cNvPicPr/>
          <p:nvPr/>
        </p:nvPicPr>
        <p:blipFill>
          <a:blip r:embed="rId13" cstate="print"/>
          <a:stretch>
            <a:fillRect/>
          </a:stretch>
        </p:blipFill>
        <p:spPr>
          <a:xfrm>
            <a:off x="1201474" y="8591125"/>
            <a:ext cx="67215" cy="67216"/>
          </a:xfrm>
          <a:prstGeom prst="rect">
            <a:avLst/>
          </a:prstGeom>
        </p:spPr>
      </p:pic>
      <p:pic>
        <p:nvPicPr>
          <p:cNvPr id="162" name="object 162"/>
          <p:cNvPicPr/>
          <p:nvPr/>
        </p:nvPicPr>
        <p:blipFill>
          <a:blip r:embed="rId14" cstate="print"/>
          <a:stretch>
            <a:fillRect/>
          </a:stretch>
        </p:blipFill>
        <p:spPr>
          <a:xfrm>
            <a:off x="1203317" y="8456856"/>
            <a:ext cx="63902" cy="63883"/>
          </a:xfrm>
          <a:prstGeom prst="rect">
            <a:avLst/>
          </a:prstGeom>
        </p:spPr>
      </p:pic>
      <p:sp>
        <p:nvSpPr>
          <p:cNvPr id="163" name="object 163"/>
          <p:cNvSpPr/>
          <p:nvPr/>
        </p:nvSpPr>
        <p:spPr>
          <a:xfrm>
            <a:off x="1205188" y="8322588"/>
            <a:ext cx="60960" cy="60960"/>
          </a:xfrm>
          <a:custGeom>
            <a:avLst/>
            <a:gdLst/>
            <a:ahLst/>
            <a:cxnLst/>
            <a:rect l="l" t="t" r="r" b="b"/>
            <a:pathLst>
              <a:path w="60959" h="60959">
                <a:moveTo>
                  <a:pt x="34486" y="60563"/>
                </a:moveTo>
                <a:lnTo>
                  <a:pt x="26075" y="60563"/>
                </a:lnTo>
                <a:lnTo>
                  <a:pt x="22669" y="57157"/>
                </a:lnTo>
                <a:lnTo>
                  <a:pt x="22669" y="37892"/>
                </a:lnTo>
                <a:lnTo>
                  <a:pt x="3405" y="37892"/>
                </a:lnTo>
                <a:lnTo>
                  <a:pt x="0" y="34487"/>
                </a:lnTo>
                <a:lnTo>
                  <a:pt x="0" y="26075"/>
                </a:lnTo>
                <a:lnTo>
                  <a:pt x="3405" y="22670"/>
                </a:lnTo>
                <a:lnTo>
                  <a:pt x="22669" y="22670"/>
                </a:lnTo>
                <a:lnTo>
                  <a:pt x="22669" y="3405"/>
                </a:lnTo>
                <a:lnTo>
                  <a:pt x="26075" y="0"/>
                </a:lnTo>
                <a:lnTo>
                  <a:pt x="34486" y="0"/>
                </a:lnTo>
                <a:lnTo>
                  <a:pt x="37892" y="3405"/>
                </a:lnTo>
                <a:lnTo>
                  <a:pt x="37892" y="22670"/>
                </a:lnTo>
                <a:lnTo>
                  <a:pt x="52950" y="22670"/>
                </a:lnTo>
                <a:lnTo>
                  <a:pt x="57150" y="22670"/>
                </a:lnTo>
                <a:lnTo>
                  <a:pt x="60561" y="26075"/>
                </a:lnTo>
                <a:lnTo>
                  <a:pt x="60561" y="34487"/>
                </a:lnTo>
                <a:lnTo>
                  <a:pt x="57156" y="37892"/>
                </a:lnTo>
                <a:lnTo>
                  <a:pt x="37892" y="37892"/>
                </a:lnTo>
                <a:lnTo>
                  <a:pt x="37892" y="57157"/>
                </a:lnTo>
                <a:lnTo>
                  <a:pt x="34486" y="60563"/>
                </a:lnTo>
                <a:close/>
              </a:path>
            </a:pathLst>
          </a:custGeom>
          <a:solidFill>
            <a:srgbClr val="0070C8"/>
          </a:solidFill>
        </p:spPr>
        <p:txBody>
          <a:bodyPr wrap="square" lIns="0" tIns="0" rIns="0" bIns="0" rtlCol="0"/>
          <a:lstStyle/>
          <a:p>
            <a:endParaRPr/>
          </a:p>
        </p:txBody>
      </p:sp>
      <p:sp>
        <p:nvSpPr>
          <p:cNvPr id="164" name="object 164"/>
          <p:cNvSpPr/>
          <p:nvPr/>
        </p:nvSpPr>
        <p:spPr>
          <a:xfrm>
            <a:off x="1207044" y="8188313"/>
            <a:ext cx="57785" cy="57785"/>
          </a:xfrm>
          <a:custGeom>
            <a:avLst/>
            <a:gdLst/>
            <a:ahLst/>
            <a:cxnLst/>
            <a:rect l="l" t="t" r="r" b="b"/>
            <a:pathLst>
              <a:path w="57784" h="57784">
                <a:moveTo>
                  <a:pt x="32584" y="57229"/>
                </a:moveTo>
                <a:lnTo>
                  <a:pt x="24645" y="57229"/>
                </a:lnTo>
                <a:lnTo>
                  <a:pt x="21423" y="54007"/>
                </a:lnTo>
                <a:lnTo>
                  <a:pt x="21423" y="35806"/>
                </a:lnTo>
                <a:lnTo>
                  <a:pt x="3221" y="35806"/>
                </a:lnTo>
                <a:lnTo>
                  <a:pt x="0" y="32584"/>
                </a:lnTo>
                <a:lnTo>
                  <a:pt x="0" y="24645"/>
                </a:lnTo>
                <a:lnTo>
                  <a:pt x="3221" y="21423"/>
                </a:lnTo>
                <a:lnTo>
                  <a:pt x="21423" y="21423"/>
                </a:lnTo>
                <a:lnTo>
                  <a:pt x="21423" y="3221"/>
                </a:lnTo>
                <a:lnTo>
                  <a:pt x="24645" y="0"/>
                </a:lnTo>
                <a:lnTo>
                  <a:pt x="32584" y="0"/>
                </a:lnTo>
                <a:lnTo>
                  <a:pt x="35806" y="3221"/>
                </a:lnTo>
                <a:lnTo>
                  <a:pt x="35806" y="21423"/>
                </a:lnTo>
                <a:lnTo>
                  <a:pt x="50038" y="21423"/>
                </a:lnTo>
                <a:lnTo>
                  <a:pt x="54008" y="21423"/>
                </a:lnTo>
                <a:lnTo>
                  <a:pt x="57229" y="24645"/>
                </a:lnTo>
                <a:lnTo>
                  <a:pt x="57229" y="32584"/>
                </a:lnTo>
                <a:lnTo>
                  <a:pt x="54008" y="35806"/>
                </a:lnTo>
                <a:lnTo>
                  <a:pt x="35806" y="35806"/>
                </a:lnTo>
                <a:lnTo>
                  <a:pt x="35806" y="54007"/>
                </a:lnTo>
                <a:lnTo>
                  <a:pt x="32584" y="57229"/>
                </a:lnTo>
                <a:close/>
              </a:path>
            </a:pathLst>
          </a:custGeom>
          <a:solidFill>
            <a:srgbClr val="0070C8"/>
          </a:solidFill>
        </p:spPr>
        <p:txBody>
          <a:bodyPr wrap="square" lIns="0" tIns="0" rIns="0" bIns="0" rtlCol="0"/>
          <a:lstStyle/>
          <a:p>
            <a:endParaRPr/>
          </a:p>
        </p:txBody>
      </p:sp>
      <p:sp>
        <p:nvSpPr>
          <p:cNvPr id="165" name="object 165"/>
          <p:cNvSpPr/>
          <p:nvPr/>
        </p:nvSpPr>
        <p:spPr>
          <a:xfrm>
            <a:off x="1208901" y="8054044"/>
            <a:ext cx="53975" cy="53975"/>
          </a:xfrm>
          <a:custGeom>
            <a:avLst/>
            <a:gdLst/>
            <a:ahLst/>
            <a:cxnLst/>
            <a:rect l="l" t="t" r="r" b="b"/>
            <a:pathLst>
              <a:path w="53975" h="53975">
                <a:moveTo>
                  <a:pt x="30688" y="53896"/>
                </a:moveTo>
                <a:lnTo>
                  <a:pt x="23207" y="53896"/>
                </a:lnTo>
                <a:lnTo>
                  <a:pt x="20176" y="50864"/>
                </a:lnTo>
                <a:lnTo>
                  <a:pt x="20176" y="33719"/>
                </a:lnTo>
                <a:lnTo>
                  <a:pt x="3031" y="33719"/>
                </a:lnTo>
                <a:lnTo>
                  <a:pt x="0" y="30688"/>
                </a:lnTo>
                <a:lnTo>
                  <a:pt x="0" y="23208"/>
                </a:lnTo>
                <a:lnTo>
                  <a:pt x="3031" y="20176"/>
                </a:lnTo>
                <a:lnTo>
                  <a:pt x="20176" y="20176"/>
                </a:lnTo>
                <a:lnTo>
                  <a:pt x="20176" y="3031"/>
                </a:lnTo>
                <a:lnTo>
                  <a:pt x="23207" y="0"/>
                </a:lnTo>
                <a:lnTo>
                  <a:pt x="30688" y="0"/>
                </a:lnTo>
                <a:lnTo>
                  <a:pt x="33719" y="3031"/>
                </a:lnTo>
                <a:lnTo>
                  <a:pt x="33719" y="20176"/>
                </a:lnTo>
                <a:lnTo>
                  <a:pt x="47124" y="20176"/>
                </a:lnTo>
                <a:lnTo>
                  <a:pt x="50871" y="20176"/>
                </a:lnTo>
                <a:lnTo>
                  <a:pt x="53896" y="23208"/>
                </a:lnTo>
                <a:lnTo>
                  <a:pt x="53896" y="30688"/>
                </a:lnTo>
                <a:lnTo>
                  <a:pt x="50865" y="33719"/>
                </a:lnTo>
                <a:lnTo>
                  <a:pt x="33719" y="33719"/>
                </a:lnTo>
                <a:lnTo>
                  <a:pt x="33719" y="50864"/>
                </a:lnTo>
                <a:lnTo>
                  <a:pt x="30688" y="53896"/>
                </a:lnTo>
                <a:close/>
              </a:path>
            </a:pathLst>
          </a:custGeom>
          <a:solidFill>
            <a:srgbClr val="0070C8"/>
          </a:solidFill>
        </p:spPr>
        <p:txBody>
          <a:bodyPr wrap="square" lIns="0" tIns="0" rIns="0" bIns="0" rtlCol="0"/>
          <a:lstStyle/>
          <a:p>
            <a:endParaRPr/>
          </a:p>
        </p:txBody>
      </p:sp>
      <p:sp>
        <p:nvSpPr>
          <p:cNvPr id="166" name="object 166"/>
          <p:cNvSpPr/>
          <p:nvPr/>
        </p:nvSpPr>
        <p:spPr>
          <a:xfrm>
            <a:off x="1210745" y="7919769"/>
            <a:ext cx="50800" cy="50800"/>
          </a:xfrm>
          <a:custGeom>
            <a:avLst/>
            <a:gdLst/>
            <a:ahLst/>
            <a:cxnLst/>
            <a:rect l="l" t="t" r="r" b="b"/>
            <a:pathLst>
              <a:path w="50800" h="50800">
                <a:moveTo>
                  <a:pt x="28804" y="50589"/>
                </a:moveTo>
                <a:lnTo>
                  <a:pt x="21784" y="50589"/>
                </a:lnTo>
                <a:lnTo>
                  <a:pt x="18936" y="47741"/>
                </a:lnTo>
                <a:lnTo>
                  <a:pt x="18936" y="31652"/>
                </a:lnTo>
                <a:lnTo>
                  <a:pt x="2847" y="31652"/>
                </a:lnTo>
                <a:lnTo>
                  <a:pt x="0" y="28805"/>
                </a:lnTo>
                <a:lnTo>
                  <a:pt x="0" y="21784"/>
                </a:lnTo>
                <a:lnTo>
                  <a:pt x="2847" y="18936"/>
                </a:lnTo>
                <a:lnTo>
                  <a:pt x="18936" y="18936"/>
                </a:lnTo>
                <a:lnTo>
                  <a:pt x="18936" y="2847"/>
                </a:lnTo>
                <a:lnTo>
                  <a:pt x="21784" y="0"/>
                </a:lnTo>
                <a:lnTo>
                  <a:pt x="28804" y="0"/>
                </a:lnTo>
                <a:lnTo>
                  <a:pt x="31652" y="2847"/>
                </a:lnTo>
                <a:lnTo>
                  <a:pt x="31652" y="18936"/>
                </a:lnTo>
                <a:lnTo>
                  <a:pt x="44231" y="18936"/>
                </a:lnTo>
                <a:lnTo>
                  <a:pt x="47741" y="18936"/>
                </a:lnTo>
                <a:lnTo>
                  <a:pt x="50589" y="21784"/>
                </a:lnTo>
                <a:lnTo>
                  <a:pt x="50589" y="28805"/>
                </a:lnTo>
                <a:lnTo>
                  <a:pt x="47741" y="31652"/>
                </a:lnTo>
                <a:lnTo>
                  <a:pt x="31652" y="31652"/>
                </a:lnTo>
                <a:lnTo>
                  <a:pt x="31652" y="47741"/>
                </a:lnTo>
                <a:lnTo>
                  <a:pt x="28804" y="50589"/>
                </a:lnTo>
                <a:close/>
              </a:path>
            </a:pathLst>
          </a:custGeom>
          <a:solidFill>
            <a:srgbClr val="0070C8"/>
          </a:solidFill>
        </p:spPr>
        <p:txBody>
          <a:bodyPr wrap="square" lIns="0" tIns="0" rIns="0" bIns="0" rtlCol="0"/>
          <a:lstStyle/>
          <a:p>
            <a:endParaRPr/>
          </a:p>
        </p:txBody>
      </p:sp>
      <p:sp>
        <p:nvSpPr>
          <p:cNvPr id="167" name="object 167"/>
          <p:cNvSpPr/>
          <p:nvPr/>
        </p:nvSpPr>
        <p:spPr>
          <a:xfrm>
            <a:off x="1212601" y="7785494"/>
            <a:ext cx="47625" cy="47625"/>
          </a:xfrm>
          <a:custGeom>
            <a:avLst/>
            <a:gdLst/>
            <a:ahLst/>
            <a:cxnLst/>
            <a:rect l="l" t="t" r="r" b="b"/>
            <a:pathLst>
              <a:path w="47625" h="47625">
                <a:moveTo>
                  <a:pt x="26909" y="47256"/>
                </a:moveTo>
                <a:lnTo>
                  <a:pt x="20347" y="47256"/>
                </a:lnTo>
                <a:lnTo>
                  <a:pt x="17690" y="44598"/>
                </a:lnTo>
                <a:lnTo>
                  <a:pt x="17690" y="29566"/>
                </a:lnTo>
                <a:lnTo>
                  <a:pt x="2657" y="29566"/>
                </a:lnTo>
                <a:lnTo>
                  <a:pt x="0" y="26908"/>
                </a:lnTo>
                <a:lnTo>
                  <a:pt x="0" y="20347"/>
                </a:lnTo>
                <a:lnTo>
                  <a:pt x="2657" y="17689"/>
                </a:lnTo>
                <a:lnTo>
                  <a:pt x="17690" y="17689"/>
                </a:lnTo>
                <a:lnTo>
                  <a:pt x="17690" y="2657"/>
                </a:lnTo>
                <a:lnTo>
                  <a:pt x="20347" y="0"/>
                </a:lnTo>
                <a:lnTo>
                  <a:pt x="26909" y="0"/>
                </a:lnTo>
                <a:lnTo>
                  <a:pt x="29566" y="2657"/>
                </a:lnTo>
                <a:lnTo>
                  <a:pt x="29566" y="17689"/>
                </a:lnTo>
                <a:lnTo>
                  <a:pt x="41318" y="17689"/>
                </a:lnTo>
                <a:lnTo>
                  <a:pt x="44599" y="17689"/>
                </a:lnTo>
                <a:lnTo>
                  <a:pt x="47257" y="20347"/>
                </a:lnTo>
                <a:lnTo>
                  <a:pt x="47257" y="26908"/>
                </a:lnTo>
                <a:lnTo>
                  <a:pt x="44599" y="29566"/>
                </a:lnTo>
                <a:lnTo>
                  <a:pt x="29566" y="29566"/>
                </a:lnTo>
                <a:lnTo>
                  <a:pt x="29566" y="44598"/>
                </a:lnTo>
                <a:lnTo>
                  <a:pt x="26909" y="47256"/>
                </a:lnTo>
                <a:close/>
              </a:path>
            </a:pathLst>
          </a:custGeom>
          <a:solidFill>
            <a:srgbClr val="0070C8"/>
          </a:solidFill>
        </p:spPr>
        <p:txBody>
          <a:bodyPr wrap="square" lIns="0" tIns="0" rIns="0" bIns="0" rtlCol="0"/>
          <a:lstStyle/>
          <a:p>
            <a:endParaRPr/>
          </a:p>
        </p:txBody>
      </p:sp>
      <p:sp>
        <p:nvSpPr>
          <p:cNvPr id="168" name="object 168"/>
          <p:cNvSpPr/>
          <p:nvPr/>
        </p:nvSpPr>
        <p:spPr>
          <a:xfrm>
            <a:off x="1214459" y="7651226"/>
            <a:ext cx="44450" cy="44450"/>
          </a:xfrm>
          <a:custGeom>
            <a:avLst/>
            <a:gdLst/>
            <a:ahLst/>
            <a:cxnLst/>
            <a:rect l="l" t="t" r="r" b="b"/>
            <a:pathLst>
              <a:path w="44450" h="44450">
                <a:moveTo>
                  <a:pt x="25012" y="43922"/>
                </a:moveTo>
                <a:lnTo>
                  <a:pt x="18916" y="43922"/>
                </a:lnTo>
                <a:lnTo>
                  <a:pt x="16443" y="41455"/>
                </a:lnTo>
                <a:lnTo>
                  <a:pt x="16443" y="27479"/>
                </a:lnTo>
                <a:lnTo>
                  <a:pt x="2473" y="27479"/>
                </a:lnTo>
                <a:lnTo>
                  <a:pt x="0" y="25006"/>
                </a:lnTo>
                <a:lnTo>
                  <a:pt x="0" y="18916"/>
                </a:lnTo>
                <a:lnTo>
                  <a:pt x="2467" y="16443"/>
                </a:lnTo>
                <a:lnTo>
                  <a:pt x="16443" y="16443"/>
                </a:lnTo>
                <a:lnTo>
                  <a:pt x="16443" y="2473"/>
                </a:lnTo>
                <a:lnTo>
                  <a:pt x="18910" y="0"/>
                </a:lnTo>
                <a:lnTo>
                  <a:pt x="25005" y="0"/>
                </a:lnTo>
                <a:lnTo>
                  <a:pt x="27479" y="2467"/>
                </a:lnTo>
                <a:lnTo>
                  <a:pt x="27479" y="16443"/>
                </a:lnTo>
                <a:lnTo>
                  <a:pt x="38404" y="16443"/>
                </a:lnTo>
                <a:lnTo>
                  <a:pt x="41455" y="16443"/>
                </a:lnTo>
                <a:lnTo>
                  <a:pt x="43922" y="18916"/>
                </a:lnTo>
                <a:lnTo>
                  <a:pt x="43922" y="25006"/>
                </a:lnTo>
                <a:lnTo>
                  <a:pt x="41455" y="27479"/>
                </a:lnTo>
                <a:lnTo>
                  <a:pt x="27479" y="27479"/>
                </a:lnTo>
                <a:lnTo>
                  <a:pt x="27479" y="41449"/>
                </a:lnTo>
                <a:lnTo>
                  <a:pt x="25012" y="43922"/>
                </a:lnTo>
                <a:close/>
              </a:path>
            </a:pathLst>
          </a:custGeom>
          <a:solidFill>
            <a:srgbClr val="0070C8"/>
          </a:solidFill>
        </p:spPr>
        <p:txBody>
          <a:bodyPr wrap="square" lIns="0" tIns="0" rIns="0" bIns="0" rtlCol="0"/>
          <a:lstStyle/>
          <a:p>
            <a:endParaRPr/>
          </a:p>
        </p:txBody>
      </p:sp>
      <p:sp>
        <p:nvSpPr>
          <p:cNvPr id="169" name="object 169"/>
          <p:cNvSpPr/>
          <p:nvPr/>
        </p:nvSpPr>
        <p:spPr>
          <a:xfrm>
            <a:off x="1216323" y="7516957"/>
            <a:ext cx="40640" cy="40640"/>
          </a:xfrm>
          <a:custGeom>
            <a:avLst/>
            <a:gdLst/>
            <a:ahLst/>
            <a:cxnLst/>
            <a:rect l="l" t="t" r="r" b="b"/>
            <a:pathLst>
              <a:path w="40640" h="40640">
                <a:moveTo>
                  <a:pt x="23109" y="40589"/>
                </a:moveTo>
                <a:lnTo>
                  <a:pt x="17479" y="40589"/>
                </a:lnTo>
                <a:lnTo>
                  <a:pt x="15196" y="38306"/>
                </a:lnTo>
                <a:lnTo>
                  <a:pt x="15196" y="25393"/>
                </a:lnTo>
                <a:lnTo>
                  <a:pt x="2283" y="25393"/>
                </a:lnTo>
                <a:lnTo>
                  <a:pt x="0" y="23109"/>
                </a:lnTo>
                <a:lnTo>
                  <a:pt x="0" y="17479"/>
                </a:lnTo>
                <a:lnTo>
                  <a:pt x="2283" y="15196"/>
                </a:lnTo>
                <a:lnTo>
                  <a:pt x="15196" y="15196"/>
                </a:lnTo>
                <a:lnTo>
                  <a:pt x="15196" y="2283"/>
                </a:lnTo>
                <a:lnTo>
                  <a:pt x="17479" y="0"/>
                </a:lnTo>
                <a:lnTo>
                  <a:pt x="23109" y="0"/>
                </a:lnTo>
                <a:lnTo>
                  <a:pt x="25392" y="2283"/>
                </a:lnTo>
                <a:lnTo>
                  <a:pt x="25392" y="15196"/>
                </a:lnTo>
                <a:lnTo>
                  <a:pt x="35490" y="15196"/>
                </a:lnTo>
                <a:lnTo>
                  <a:pt x="38305" y="15196"/>
                </a:lnTo>
                <a:lnTo>
                  <a:pt x="40589" y="17479"/>
                </a:lnTo>
                <a:lnTo>
                  <a:pt x="40589" y="23109"/>
                </a:lnTo>
                <a:lnTo>
                  <a:pt x="38305" y="25393"/>
                </a:lnTo>
                <a:lnTo>
                  <a:pt x="25392" y="25393"/>
                </a:lnTo>
                <a:lnTo>
                  <a:pt x="25392" y="38306"/>
                </a:lnTo>
                <a:lnTo>
                  <a:pt x="23109" y="40589"/>
                </a:lnTo>
                <a:close/>
              </a:path>
            </a:pathLst>
          </a:custGeom>
          <a:solidFill>
            <a:srgbClr val="0070C8"/>
          </a:solidFill>
        </p:spPr>
        <p:txBody>
          <a:bodyPr wrap="square" lIns="0" tIns="0" rIns="0" bIns="0" rtlCol="0"/>
          <a:lstStyle/>
          <a:p>
            <a:endParaRPr/>
          </a:p>
        </p:txBody>
      </p:sp>
      <p:sp>
        <p:nvSpPr>
          <p:cNvPr id="170" name="object 170"/>
          <p:cNvSpPr/>
          <p:nvPr/>
        </p:nvSpPr>
        <p:spPr>
          <a:xfrm>
            <a:off x="1218159" y="7382675"/>
            <a:ext cx="37465" cy="37465"/>
          </a:xfrm>
          <a:custGeom>
            <a:avLst/>
            <a:gdLst/>
            <a:ahLst/>
            <a:cxnLst/>
            <a:rect l="l" t="t" r="r" b="b"/>
            <a:pathLst>
              <a:path w="37465" h="37465">
                <a:moveTo>
                  <a:pt x="21226" y="37282"/>
                </a:moveTo>
                <a:lnTo>
                  <a:pt x="16056" y="37282"/>
                </a:lnTo>
                <a:lnTo>
                  <a:pt x="13956" y="35182"/>
                </a:lnTo>
                <a:lnTo>
                  <a:pt x="13956" y="23326"/>
                </a:lnTo>
                <a:lnTo>
                  <a:pt x="2099" y="23326"/>
                </a:lnTo>
                <a:lnTo>
                  <a:pt x="0" y="21226"/>
                </a:lnTo>
                <a:lnTo>
                  <a:pt x="0" y="16056"/>
                </a:lnTo>
                <a:lnTo>
                  <a:pt x="2099" y="13956"/>
                </a:lnTo>
                <a:lnTo>
                  <a:pt x="13956" y="13956"/>
                </a:lnTo>
                <a:lnTo>
                  <a:pt x="13956" y="2099"/>
                </a:lnTo>
                <a:lnTo>
                  <a:pt x="16056" y="0"/>
                </a:lnTo>
                <a:lnTo>
                  <a:pt x="21226" y="0"/>
                </a:lnTo>
                <a:lnTo>
                  <a:pt x="23326" y="2099"/>
                </a:lnTo>
                <a:lnTo>
                  <a:pt x="23326" y="13956"/>
                </a:lnTo>
                <a:lnTo>
                  <a:pt x="32597" y="13956"/>
                </a:lnTo>
                <a:lnTo>
                  <a:pt x="35182" y="13956"/>
                </a:lnTo>
                <a:lnTo>
                  <a:pt x="37282" y="16056"/>
                </a:lnTo>
                <a:lnTo>
                  <a:pt x="37282" y="21226"/>
                </a:lnTo>
                <a:lnTo>
                  <a:pt x="35182" y="23326"/>
                </a:lnTo>
                <a:lnTo>
                  <a:pt x="23326" y="23326"/>
                </a:lnTo>
                <a:lnTo>
                  <a:pt x="23326" y="35182"/>
                </a:lnTo>
                <a:lnTo>
                  <a:pt x="21226" y="37282"/>
                </a:lnTo>
                <a:close/>
              </a:path>
            </a:pathLst>
          </a:custGeom>
          <a:solidFill>
            <a:srgbClr val="0070C8"/>
          </a:solidFill>
        </p:spPr>
        <p:txBody>
          <a:bodyPr wrap="square" lIns="0" tIns="0" rIns="0" bIns="0" rtlCol="0"/>
          <a:lstStyle/>
          <a:p>
            <a:endParaRPr/>
          </a:p>
        </p:txBody>
      </p:sp>
      <p:sp>
        <p:nvSpPr>
          <p:cNvPr id="171" name="object 171"/>
          <p:cNvSpPr/>
          <p:nvPr/>
        </p:nvSpPr>
        <p:spPr>
          <a:xfrm>
            <a:off x="1220029" y="7248413"/>
            <a:ext cx="34290" cy="34290"/>
          </a:xfrm>
          <a:custGeom>
            <a:avLst/>
            <a:gdLst/>
            <a:ahLst/>
            <a:cxnLst/>
            <a:rect l="l" t="t" r="r" b="b"/>
            <a:pathLst>
              <a:path w="34290" h="34290">
                <a:moveTo>
                  <a:pt x="19324" y="33936"/>
                </a:moveTo>
                <a:lnTo>
                  <a:pt x="14612" y="33936"/>
                </a:lnTo>
                <a:lnTo>
                  <a:pt x="12703" y="32026"/>
                </a:lnTo>
                <a:lnTo>
                  <a:pt x="12703" y="21233"/>
                </a:lnTo>
                <a:lnTo>
                  <a:pt x="1909" y="21233"/>
                </a:lnTo>
                <a:lnTo>
                  <a:pt x="0" y="19323"/>
                </a:lnTo>
                <a:lnTo>
                  <a:pt x="0" y="14612"/>
                </a:lnTo>
                <a:lnTo>
                  <a:pt x="1909" y="12703"/>
                </a:lnTo>
                <a:lnTo>
                  <a:pt x="12703" y="12703"/>
                </a:lnTo>
                <a:lnTo>
                  <a:pt x="12703" y="1909"/>
                </a:lnTo>
                <a:lnTo>
                  <a:pt x="14612" y="0"/>
                </a:lnTo>
                <a:lnTo>
                  <a:pt x="19324" y="0"/>
                </a:lnTo>
                <a:lnTo>
                  <a:pt x="21233" y="1909"/>
                </a:lnTo>
                <a:lnTo>
                  <a:pt x="21233" y="12703"/>
                </a:lnTo>
                <a:lnTo>
                  <a:pt x="29671" y="12703"/>
                </a:lnTo>
                <a:lnTo>
                  <a:pt x="32027" y="12703"/>
                </a:lnTo>
                <a:lnTo>
                  <a:pt x="33937" y="14612"/>
                </a:lnTo>
                <a:lnTo>
                  <a:pt x="33937" y="19323"/>
                </a:lnTo>
                <a:lnTo>
                  <a:pt x="32027" y="21233"/>
                </a:lnTo>
                <a:lnTo>
                  <a:pt x="21233" y="21233"/>
                </a:lnTo>
                <a:lnTo>
                  <a:pt x="21233" y="32026"/>
                </a:lnTo>
                <a:lnTo>
                  <a:pt x="19324" y="33936"/>
                </a:lnTo>
                <a:close/>
              </a:path>
            </a:pathLst>
          </a:custGeom>
          <a:solidFill>
            <a:srgbClr val="0070C8"/>
          </a:solidFill>
        </p:spPr>
        <p:txBody>
          <a:bodyPr wrap="square" lIns="0" tIns="0" rIns="0" bIns="0" rtlCol="0"/>
          <a:lstStyle/>
          <a:p>
            <a:endParaRPr/>
          </a:p>
        </p:txBody>
      </p:sp>
      <p:grpSp>
        <p:nvGrpSpPr>
          <p:cNvPr id="172" name="object 172"/>
          <p:cNvGrpSpPr/>
          <p:nvPr/>
        </p:nvGrpSpPr>
        <p:grpSpPr>
          <a:xfrm>
            <a:off x="1382861" y="9536976"/>
            <a:ext cx="107314" cy="750570"/>
            <a:chOff x="1382861" y="9536976"/>
            <a:chExt cx="107314" cy="750570"/>
          </a:xfrm>
        </p:grpSpPr>
        <p:pic>
          <p:nvPicPr>
            <p:cNvPr id="173" name="object 173"/>
            <p:cNvPicPr/>
            <p:nvPr/>
          </p:nvPicPr>
          <p:blipFill>
            <a:blip r:embed="rId46" cstate="print"/>
            <a:stretch>
              <a:fillRect/>
            </a:stretch>
          </p:blipFill>
          <p:spPr>
            <a:xfrm>
              <a:off x="1382861" y="10205445"/>
              <a:ext cx="107149" cy="81554"/>
            </a:xfrm>
            <a:prstGeom prst="rect">
              <a:avLst/>
            </a:prstGeom>
          </p:spPr>
        </p:pic>
        <p:pic>
          <p:nvPicPr>
            <p:cNvPr id="174" name="object 174"/>
            <p:cNvPicPr/>
            <p:nvPr/>
          </p:nvPicPr>
          <p:blipFill>
            <a:blip r:embed="rId3" cstate="print"/>
            <a:stretch>
              <a:fillRect/>
            </a:stretch>
          </p:blipFill>
          <p:spPr>
            <a:xfrm>
              <a:off x="1384724" y="10071754"/>
              <a:ext cx="103816" cy="103816"/>
            </a:xfrm>
            <a:prstGeom prst="rect">
              <a:avLst/>
            </a:prstGeom>
          </p:spPr>
        </p:pic>
        <p:pic>
          <p:nvPicPr>
            <p:cNvPr id="175" name="object 175"/>
            <p:cNvPicPr/>
            <p:nvPr/>
          </p:nvPicPr>
          <p:blipFill>
            <a:blip r:embed="rId47" cstate="print"/>
            <a:stretch>
              <a:fillRect/>
            </a:stretch>
          </p:blipFill>
          <p:spPr>
            <a:xfrm>
              <a:off x="1386581" y="9938056"/>
              <a:ext cx="100483" cy="100483"/>
            </a:xfrm>
            <a:prstGeom prst="rect">
              <a:avLst/>
            </a:prstGeom>
          </p:spPr>
        </p:pic>
        <p:pic>
          <p:nvPicPr>
            <p:cNvPr id="176" name="object 176"/>
            <p:cNvPicPr/>
            <p:nvPr/>
          </p:nvPicPr>
          <p:blipFill>
            <a:blip r:embed="rId18" cstate="print"/>
            <a:stretch>
              <a:fillRect/>
            </a:stretch>
          </p:blipFill>
          <p:spPr>
            <a:xfrm>
              <a:off x="1388418" y="9804359"/>
              <a:ext cx="97176" cy="97176"/>
            </a:xfrm>
            <a:prstGeom prst="rect">
              <a:avLst/>
            </a:prstGeom>
          </p:spPr>
        </p:pic>
        <p:pic>
          <p:nvPicPr>
            <p:cNvPr id="177" name="object 177"/>
            <p:cNvPicPr/>
            <p:nvPr/>
          </p:nvPicPr>
          <p:blipFill>
            <a:blip r:embed="rId18" cstate="print"/>
            <a:stretch>
              <a:fillRect/>
            </a:stretch>
          </p:blipFill>
          <p:spPr>
            <a:xfrm>
              <a:off x="1390281" y="9670661"/>
              <a:ext cx="93842" cy="93842"/>
            </a:xfrm>
            <a:prstGeom prst="rect">
              <a:avLst/>
            </a:prstGeom>
          </p:spPr>
        </p:pic>
        <p:pic>
          <p:nvPicPr>
            <p:cNvPr id="178" name="object 178"/>
            <p:cNvPicPr/>
            <p:nvPr/>
          </p:nvPicPr>
          <p:blipFill>
            <a:blip r:embed="rId7" cstate="print"/>
            <a:stretch>
              <a:fillRect/>
            </a:stretch>
          </p:blipFill>
          <p:spPr>
            <a:xfrm>
              <a:off x="1392152" y="9536976"/>
              <a:ext cx="90495" cy="90496"/>
            </a:xfrm>
            <a:prstGeom prst="rect">
              <a:avLst/>
            </a:prstGeom>
          </p:spPr>
        </p:pic>
      </p:grpSp>
      <p:pic>
        <p:nvPicPr>
          <p:cNvPr id="179" name="object 179"/>
          <p:cNvPicPr/>
          <p:nvPr/>
        </p:nvPicPr>
        <p:blipFill>
          <a:blip r:embed="rId48" cstate="print"/>
          <a:stretch>
            <a:fillRect/>
          </a:stretch>
        </p:blipFill>
        <p:spPr>
          <a:xfrm>
            <a:off x="1393989" y="9403272"/>
            <a:ext cx="87189" cy="87189"/>
          </a:xfrm>
          <a:prstGeom prst="rect">
            <a:avLst/>
          </a:prstGeom>
        </p:spPr>
      </p:pic>
      <p:pic>
        <p:nvPicPr>
          <p:cNvPr id="180" name="object 180"/>
          <p:cNvPicPr/>
          <p:nvPr/>
        </p:nvPicPr>
        <p:blipFill>
          <a:blip r:embed="rId20" cstate="print"/>
          <a:stretch>
            <a:fillRect/>
          </a:stretch>
        </p:blipFill>
        <p:spPr>
          <a:xfrm>
            <a:off x="1395846" y="9269580"/>
            <a:ext cx="83856" cy="83856"/>
          </a:xfrm>
          <a:prstGeom prst="rect">
            <a:avLst/>
          </a:prstGeom>
        </p:spPr>
      </p:pic>
      <p:pic>
        <p:nvPicPr>
          <p:cNvPr id="181" name="object 181"/>
          <p:cNvPicPr/>
          <p:nvPr/>
        </p:nvPicPr>
        <p:blipFill>
          <a:blip r:embed="rId9" cstate="print"/>
          <a:stretch>
            <a:fillRect/>
          </a:stretch>
        </p:blipFill>
        <p:spPr>
          <a:xfrm>
            <a:off x="1397709" y="9135889"/>
            <a:ext cx="80523" cy="80522"/>
          </a:xfrm>
          <a:prstGeom prst="rect">
            <a:avLst/>
          </a:prstGeom>
        </p:spPr>
      </p:pic>
      <p:pic>
        <p:nvPicPr>
          <p:cNvPr id="182" name="object 182"/>
          <p:cNvPicPr/>
          <p:nvPr/>
        </p:nvPicPr>
        <p:blipFill>
          <a:blip r:embed="rId28" cstate="print"/>
          <a:stretch>
            <a:fillRect/>
          </a:stretch>
        </p:blipFill>
        <p:spPr>
          <a:xfrm>
            <a:off x="1399565" y="9002192"/>
            <a:ext cx="77190" cy="77189"/>
          </a:xfrm>
          <a:prstGeom prst="rect">
            <a:avLst/>
          </a:prstGeom>
        </p:spPr>
      </p:pic>
      <p:pic>
        <p:nvPicPr>
          <p:cNvPr id="183" name="object 183"/>
          <p:cNvPicPr/>
          <p:nvPr/>
        </p:nvPicPr>
        <p:blipFill>
          <a:blip r:embed="rId28" cstate="print"/>
          <a:stretch>
            <a:fillRect/>
          </a:stretch>
        </p:blipFill>
        <p:spPr>
          <a:xfrm>
            <a:off x="1401404" y="8868494"/>
            <a:ext cx="73882" cy="73882"/>
          </a:xfrm>
          <a:prstGeom prst="rect">
            <a:avLst/>
          </a:prstGeom>
        </p:spPr>
      </p:pic>
      <p:pic>
        <p:nvPicPr>
          <p:cNvPr id="184" name="object 184"/>
          <p:cNvPicPr/>
          <p:nvPr/>
        </p:nvPicPr>
        <p:blipFill>
          <a:blip r:embed="rId37" cstate="print"/>
          <a:stretch>
            <a:fillRect/>
          </a:stretch>
        </p:blipFill>
        <p:spPr>
          <a:xfrm>
            <a:off x="1403266" y="8734797"/>
            <a:ext cx="70550" cy="70549"/>
          </a:xfrm>
          <a:prstGeom prst="rect">
            <a:avLst/>
          </a:prstGeom>
        </p:spPr>
      </p:pic>
      <p:pic>
        <p:nvPicPr>
          <p:cNvPr id="185" name="object 185"/>
          <p:cNvPicPr/>
          <p:nvPr/>
        </p:nvPicPr>
        <p:blipFill>
          <a:blip r:embed="rId13" cstate="print"/>
          <a:stretch>
            <a:fillRect/>
          </a:stretch>
        </p:blipFill>
        <p:spPr>
          <a:xfrm>
            <a:off x="1405125" y="8601106"/>
            <a:ext cx="67215" cy="67216"/>
          </a:xfrm>
          <a:prstGeom prst="rect">
            <a:avLst/>
          </a:prstGeom>
        </p:spPr>
      </p:pic>
      <p:pic>
        <p:nvPicPr>
          <p:cNvPr id="186" name="object 186"/>
          <p:cNvPicPr/>
          <p:nvPr/>
        </p:nvPicPr>
        <p:blipFill>
          <a:blip r:embed="rId49" cstate="print"/>
          <a:stretch>
            <a:fillRect/>
          </a:stretch>
        </p:blipFill>
        <p:spPr>
          <a:xfrm>
            <a:off x="1406968" y="8467407"/>
            <a:ext cx="63902" cy="63883"/>
          </a:xfrm>
          <a:prstGeom prst="rect">
            <a:avLst/>
          </a:prstGeom>
        </p:spPr>
      </p:pic>
      <p:sp>
        <p:nvSpPr>
          <p:cNvPr id="187" name="object 187"/>
          <p:cNvSpPr/>
          <p:nvPr/>
        </p:nvSpPr>
        <p:spPr>
          <a:xfrm>
            <a:off x="1408832" y="8333716"/>
            <a:ext cx="60960" cy="60960"/>
          </a:xfrm>
          <a:custGeom>
            <a:avLst/>
            <a:gdLst/>
            <a:ahLst/>
            <a:cxnLst/>
            <a:rect l="l" t="t" r="r" b="b"/>
            <a:pathLst>
              <a:path w="60959" h="60959">
                <a:moveTo>
                  <a:pt x="34486" y="60563"/>
                </a:moveTo>
                <a:lnTo>
                  <a:pt x="26075" y="60563"/>
                </a:lnTo>
                <a:lnTo>
                  <a:pt x="22669" y="57157"/>
                </a:lnTo>
                <a:lnTo>
                  <a:pt x="22669" y="37892"/>
                </a:lnTo>
                <a:lnTo>
                  <a:pt x="3405" y="37892"/>
                </a:lnTo>
                <a:lnTo>
                  <a:pt x="0" y="34487"/>
                </a:lnTo>
                <a:lnTo>
                  <a:pt x="0" y="26075"/>
                </a:lnTo>
                <a:lnTo>
                  <a:pt x="3405" y="22670"/>
                </a:lnTo>
                <a:lnTo>
                  <a:pt x="22669" y="22670"/>
                </a:lnTo>
                <a:lnTo>
                  <a:pt x="22669" y="3405"/>
                </a:lnTo>
                <a:lnTo>
                  <a:pt x="26075" y="0"/>
                </a:lnTo>
                <a:lnTo>
                  <a:pt x="34486" y="0"/>
                </a:lnTo>
                <a:lnTo>
                  <a:pt x="37892" y="3405"/>
                </a:lnTo>
                <a:lnTo>
                  <a:pt x="37892" y="22670"/>
                </a:lnTo>
                <a:lnTo>
                  <a:pt x="52950" y="22670"/>
                </a:lnTo>
                <a:lnTo>
                  <a:pt x="57156" y="22670"/>
                </a:lnTo>
                <a:lnTo>
                  <a:pt x="60561" y="26075"/>
                </a:lnTo>
                <a:lnTo>
                  <a:pt x="60561" y="34487"/>
                </a:lnTo>
                <a:lnTo>
                  <a:pt x="57156" y="37892"/>
                </a:lnTo>
                <a:lnTo>
                  <a:pt x="37892" y="37892"/>
                </a:lnTo>
                <a:lnTo>
                  <a:pt x="37892" y="57157"/>
                </a:lnTo>
                <a:lnTo>
                  <a:pt x="34486" y="60563"/>
                </a:lnTo>
                <a:close/>
              </a:path>
            </a:pathLst>
          </a:custGeom>
          <a:solidFill>
            <a:srgbClr val="0070C8"/>
          </a:solidFill>
        </p:spPr>
        <p:txBody>
          <a:bodyPr wrap="square" lIns="0" tIns="0" rIns="0" bIns="0" rtlCol="0"/>
          <a:lstStyle/>
          <a:p>
            <a:endParaRPr/>
          </a:p>
        </p:txBody>
      </p:sp>
      <p:sp>
        <p:nvSpPr>
          <p:cNvPr id="188" name="object 188"/>
          <p:cNvSpPr/>
          <p:nvPr/>
        </p:nvSpPr>
        <p:spPr>
          <a:xfrm>
            <a:off x="1410694" y="8200025"/>
            <a:ext cx="57785" cy="57785"/>
          </a:xfrm>
          <a:custGeom>
            <a:avLst/>
            <a:gdLst/>
            <a:ahLst/>
            <a:cxnLst/>
            <a:rect l="l" t="t" r="r" b="b"/>
            <a:pathLst>
              <a:path w="57784" h="57784">
                <a:moveTo>
                  <a:pt x="32584" y="57229"/>
                </a:moveTo>
                <a:lnTo>
                  <a:pt x="24645" y="57229"/>
                </a:lnTo>
                <a:lnTo>
                  <a:pt x="21423" y="54007"/>
                </a:lnTo>
                <a:lnTo>
                  <a:pt x="21423" y="35806"/>
                </a:lnTo>
                <a:lnTo>
                  <a:pt x="3221" y="35806"/>
                </a:lnTo>
                <a:lnTo>
                  <a:pt x="0" y="32584"/>
                </a:lnTo>
                <a:lnTo>
                  <a:pt x="0" y="24645"/>
                </a:lnTo>
                <a:lnTo>
                  <a:pt x="3221" y="21423"/>
                </a:lnTo>
                <a:lnTo>
                  <a:pt x="21423" y="21423"/>
                </a:lnTo>
                <a:lnTo>
                  <a:pt x="21423" y="3221"/>
                </a:lnTo>
                <a:lnTo>
                  <a:pt x="24645" y="0"/>
                </a:lnTo>
                <a:lnTo>
                  <a:pt x="32584" y="0"/>
                </a:lnTo>
                <a:lnTo>
                  <a:pt x="35806" y="3221"/>
                </a:lnTo>
                <a:lnTo>
                  <a:pt x="35806" y="21423"/>
                </a:lnTo>
                <a:lnTo>
                  <a:pt x="50038" y="21423"/>
                </a:lnTo>
                <a:lnTo>
                  <a:pt x="54008" y="21423"/>
                </a:lnTo>
                <a:lnTo>
                  <a:pt x="57229" y="24638"/>
                </a:lnTo>
                <a:lnTo>
                  <a:pt x="57229" y="32584"/>
                </a:lnTo>
                <a:lnTo>
                  <a:pt x="54008" y="35806"/>
                </a:lnTo>
                <a:lnTo>
                  <a:pt x="35806" y="35806"/>
                </a:lnTo>
                <a:lnTo>
                  <a:pt x="35806" y="54007"/>
                </a:lnTo>
                <a:lnTo>
                  <a:pt x="32584" y="57229"/>
                </a:lnTo>
                <a:close/>
              </a:path>
            </a:pathLst>
          </a:custGeom>
          <a:solidFill>
            <a:srgbClr val="0070C8"/>
          </a:solidFill>
        </p:spPr>
        <p:txBody>
          <a:bodyPr wrap="square" lIns="0" tIns="0" rIns="0" bIns="0" rtlCol="0"/>
          <a:lstStyle/>
          <a:p>
            <a:endParaRPr/>
          </a:p>
        </p:txBody>
      </p:sp>
      <p:sp>
        <p:nvSpPr>
          <p:cNvPr id="189" name="object 189"/>
          <p:cNvSpPr/>
          <p:nvPr/>
        </p:nvSpPr>
        <p:spPr>
          <a:xfrm>
            <a:off x="1412552" y="8066327"/>
            <a:ext cx="53975" cy="53975"/>
          </a:xfrm>
          <a:custGeom>
            <a:avLst/>
            <a:gdLst/>
            <a:ahLst/>
            <a:cxnLst/>
            <a:rect l="l" t="t" r="r" b="b"/>
            <a:pathLst>
              <a:path w="53975" h="53975">
                <a:moveTo>
                  <a:pt x="30688" y="53896"/>
                </a:moveTo>
                <a:lnTo>
                  <a:pt x="23207" y="53896"/>
                </a:lnTo>
                <a:lnTo>
                  <a:pt x="20176" y="50864"/>
                </a:lnTo>
                <a:lnTo>
                  <a:pt x="20176" y="33719"/>
                </a:lnTo>
                <a:lnTo>
                  <a:pt x="3031" y="33719"/>
                </a:lnTo>
                <a:lnTo>
                  <a:pt x="0" y="30688"/>
                </a:lnTo>
                <a:lnTo>
                  <a:pt x="0" y="23208"/>
                </a:lnTo>
                <a:lnTo>
                  <a:pt x="3031" y="20176"/>
                </a:lnTo>
                <a:lnTo>
                  <a:pt x="20176" y="20176"/>
                </a:lnTo>
                <a:lnTo>
                  <a:pt x="20176" y="3031"/>
                </a:lnTo>
                <a:lnTo>
                  <a:pt x="23207" y="0"/>
                </a:lnTo>
                <a:lnTo>
                  <a:pt x="30688" y="0"/>
                </a:lnTo>
                <a:lnTo>
                  <a:pt x="33719" y="3031"/>
                </a:lnTo>
                <a:lnTo>
                  <a:pt x="33719" y="20176"/>
                </a:lnTo>
                <a:lnTo>
                  <a:pt x="47124" y="20176"/>
                </a:lnTo>
                <a:lnTo>
                  <a:pt x="50865" y="20176"/>
                </a:lnTo>
                <a:lnTo>
                  <a:pt x="53896" y="23208"/>
                </a:lnTo>
                <a:lnTo>
                  <a:pt x="53896" y="30688"/>
                </a:lnTo>
                <a:lnTo>
                  <a:pt x="50865" y="33719"/>
                </a:lnTo>
                <a:lnTo>
                  <a:pt x="33719" y="33719"/>
                </a:lnTo>
                <a:lnTo>
                  <a:pt x="33719" y="50864"/>
                </a:lnTo>
                <a:lnTo>
                  <a:pt x="30688" y="53896"/>
                </a:lnTo>
                <a:close/>
              </a:path>
            </a:pathLst>
          </a:custGeom>
          <a:solidFill>
            <a:srgbClr val="0070C8"/>
          </a:solidFill>
        </p:spPr>
        <p:txBody>
          <a:bodyPr wrap="square" lIns="0" tIns="0" rIns="0" bIns="0" rtlCol="0"/>
          <a:lstStyle/>
          <a:p>
            <a:endParaRPr/>
          </a:p>
        </p:txBody>
      </p:sp>
      <p:sp>
        <p:nvSpPr>
          <p:cNvPr id="190" name="object 190"/>
          <p:cNvSpPr/>
          <p:nvPr/>
        </p:nvSpPr>
        <p:spPr>
          <a:xfrm>
            <a:off x="1414389" y="7932630"/>
            <a:ext cx="50800" cy="50800"/>
          </a:xfrm>
          <a:custGeom>
            <a:avLst/>
            <a:gdLst/>
            <a:ahLst/>
            <a:cxnLst/>
            <a:rect l="l" t="t" r="r" b="b"/>
            <a:pathLst>
              <a:path w="50800" h="50800">
                <a:moveTo>
                  <a:pt x="28804" y="50589"/>
                </a:moveTo>
                <a:lnTo>
                  <a:pt x="21784" y="50589"/>
                </a:lnTo>
                <a:lnTo>
                  <a:pt x="18936" y="47741"/>
                </a:lnTo>
                <a:lnTo>
                  <a:pt x="18936" y="31652"/>
                </a:lnTo>
                <a:lnTo>
                  <a:pt x="2847" y="31652"/>
                </a:lnTo>
                <a:lnTo>
                  <a:pt x="0" y="28805"/>
                </a:lnTo>
                <a:lnTo>
                  <a:pt x="0" y="21784"/>
                </a:lnTo>
                <a:lnTo>
                  <a:pt x="2847" y="18936"/>
                </a:lnTo>
                <a:lnTo>
                  <a:pt x="18936" y="18936"/>
                </a:lnTo>
                <a:lnTo>
                  <a:pt x="18936" y="2847"/>
                </a:lnTo>
                <a:lnTo>
                  <a:pt x="21784" y="0"/>
                </a:lnTo>
                <a:lnTo>
                  <a:pt x="28804" y="0"/>
                </a:lnTo>
                <a:lnTo>
                  <a:pt x="31652" y="2847"/>
                </a:lnTo>
                <a:lnTo>
                  <a:pt x="31652" y="18936"/>
                </a:lnTo>
                <a:lnTo>
                  <a:pt x="44231" y="18936"/>
                </a:lnTo>
                <a:lnTo>
                  <a:pt x="47741" y="18936"/>
                </a:lnTo>
                <a:lnTo>
                  <a:pt x="50589" y="21777"/>
                </a:lnTo>
                <a:lnTo>
                  <a:pt x="50589" y="28805"/>
                </a:lnTo>
                <a:lnTo>
                  <a:pt x="47741" y="31652"/>
                </a:lnTo>
                <a:lnTo>
                  <a:pt x="31652" y="31652"/>
                </a:lnTo>
                <a:lnTo>
                  <a:pt x="31652" y="47741"/>
                </a:lnTo>
                <a:lnTo>
                  <a:pt x="28804" y="50589"/>
                </a:lnTo>
                <a:close/>
              </a:path>
            </a:pathLst>
          </a:custGeom>
          <a:solidFill>
            <a:srgbClr val="0070C8"/>
          </a:solidFill>
        </p:spPr>
        <p:txBody>
          <a:bodyPr wrap="square" lIns="0" tIns="0" rIns="0" bIns="0" rtlCol="0"/>
          <a:lstStyle/>
          <a:p>
            <a:endParaRPr/>
          </a:p>
        </p:txBody>
      </p:sp>
      <p:sp>
        <p:nvSpPr>
          <p:cNvPr id="191" name="object 191"/>
          <p:cNvSpPr/>
          <p:nvPr/>
        </p:nvSpPr>
        <p:spPr>
          <a:xfrm>
            <a:off x="1416251" y="7798932"/>
            <a:ext cx="47625" cy="47625"/>
          </a:xfrm>
          <a:custGeom>
            <a:avLst/>
            <a:gdLst/>
            <a:ahLst/>
            <a:cxnLst/>
            <a:rect l="l" t="t" r="r" b="b"/>
            <a:pathLst>
              <a:path w="47625" h="47625">
                <a:moveTo>
                  <a:pt x="26909" y="47256"/>
                </a:moveTo>
                <a:lnTo>
                  <a:pt x="20347" y="47256"/>
                </a:lnTo>
                <a:lnTo>
                  <a:pt x="17690" y="44598"/>
                </a:lnTo>
                <a:lnTo>
                  <a:pt x="17690" y="29566"/>
                </a:lnTo>
                <a:lnTo>
                  <a:pt x="2657" y="29566"/>
                </a:lnTo>
                <a:lnTo>
                  <a:pt x="0" y="26908"/>
                </a:lnTo>
                <a:lnTo>
                  <a:pt x="0" y="20347"/>
                </a:lnTo>
                <a:lnTo>
                  <a:pt x="2657" y="17689"/>
                </a:lnTo>
                <a:lnTo>
                  <a:pt x="17690" y="17689"/>
                </a:lnTo>
                <a:lnTo>
                  <a:pt x="17690" y="2657"/>
                </a:lnTo>
                <a:lnTo>
                  <a:pt x="20347" y="0"/>
                </a:lnTo>
                <a:lnTo>
                  <a:pt x="26909" y="0"/>
                </a:lnTo>
                <a:lnTo>
                  <a:pt x="29566" y="2657"/>
                </a:lnTo>
                <a:lnTo>
                  <a:pt x="29566" y="17689"/>
                </a:lnTo>
                <a:lnTo>
                  <a:pt x="41318" y="17689"/>
                </a:lnTo>
                <a:lnTo>
                  <a:pt x="44593" y="17689"/>
                </a:lnTo>
                <a:lnTo>
                  <a:pt x="47257" y="20347"/>
                </a:lnTo>
                <a:lnTo>
                  <a:pt x="47257" y="26908"/>
                </a:lnTo>
                <a:lnTo>
                  <a:pt x="44599" y="29566"/>
                </a:lnTo>
                <a:lnTo>
                  <a:pt x="29566" y="29566"/>
                </a:lnTo>
                <a:lnTo>
                  <a:pt x="29566" y="44598"/>
                </a:lnTo>
                <a:lnTo>
                  <a:pt x="26909" y="47256"/>
                </a:lnTo>
                <a:close/>
              </a:path>
            </a:pathLst>
          </a:custGeom>
          <a:solidFill>
            <a:srgbClr val="0070C8"/>
          </a:solidFill>
        </p:spPr>
        <p:txBody>
          <a:bodyPr wrap="square" lIns="0" tIns="0" rIns="0" bIns="0" rtlCol="0"/>
          <a:lstStyle/>
          <a:p>
            <a:endParaRPr/>
          </a:p>
        </p:txBody>
      </p:sp>
      <p:sp>
        <p:nvSpPr>
          <p:cNvPr id="192" name="object 192"/>
          <p:cNvSpPr/>
          <p:nvPr/>
        </p:nvSpPr>
        <p:spPr>
          <a:xfrm>
            <a:off x="1418109" y="7665241"/>
            <a:ext cx="44450" cy="44450"/>
          </a:xfrm>
          <a:custGeom>
            <a:avLst/>
            <a:gdLst/>
            <a:ahLst/>
            <a:cxnLst/>
            <a:rect l="l" t="t" r="r" b="b"/>
            <a:pathLst>
              <a:path w="44450" h="44450">
                <a:moveTo>
                  <a:pt x="25012" y="43922"/>
                </a:moveTo>
                <a:lnTo>
                  <a:pt x="18916" y="43922"/>
                </a:lnTo>
                <a:lnTo>
                  <a:pt x="16443" y="41455"/>
                </a:lnTo>
                <a:lnTo>
                  <a:pt x="16443" y="27479"/>
                </a:lnTo>
                <a:lnTo>
                  <a:pt x="2473" y="27479"/>
                </a:lnTo>
                <a:lnTo>
                  <a:pt x="0" y="25006"/>
                </a:lnTo>
                <a:lnTo>
                  <a:pt x="0" y="18916"/>
                </a:lnTo>
                <a:lnTo>
                  <a:pt x="2467" y="16443"/>
                </a:lnTo>
                <a:lnTo>
                  <a:pt x="16443" y="16443"/>
                </a:lnTo>
                <a:lnTo>
                  <a:pt x="16443" y="2473"/>
                </a:lnTo>
                <a:lnTo>
                  <a:pt x="18910" y="0"/>
                </a:lnTo>
                <a:lnTo>
                  <a:pt x="25005" y="0"/>
                </a:lnTo>
                <a:lnTo>
                  <a:pt x="27479" y="2467"/>
                </a:lnTo>
                <a:lnTo>
                  <a:pt x="27479" y="16443"/>
                </a:lnTo>
                <a:lnTo>
                  <a:pt x="38404" y="16443"/>
                </a:lnTo>
                <a:lnTo>
                  <a:pt x="41455" y="16443"/>
                </a:lnTo>
                <a:lnTo>
                  <a:pt x="43922" y="18916"/>
                </a:lnTo>
                <a:lnTo>
                  <a:pt x="43922" y="25006"/>
                </a:lnTo>
                <a:lnTo>
                  <a:pt x="41455" y="27479"/>
                </a:lnTo>
                <a:lnTo>
                  <a:pt x="27479" y="27479"/>
                </a:lnTo>
                <a:lnTo>
                  <a:pt x="27479" y="41449"/>
                </a:lnTo>
                <a:lnTo>
                  <a:pt x="25012" y="43922"/>
                </a:lnTo>
                <a:close/>
              </a:path>
            </a:pathLst>
          </a:custGeom>
          <a:solidFill>
            <a:srgbClr val="0070C8"/>
          </a:solidFill>
        </p:spPr>
        <p:txBody>
          <a:bodyPr wrap="square" lIns="0" tIns="0" rIns="0" bIns="0" rtlCol="0"/>
          <a:lstStyle/>
          <a:p>
            <a:endParaRPr/>
          </a:p>
        </p:txBody>
      </p:sp>
      <p:sp>
        <p:nvSpPr>
          <p:cNvPr id="193" name="object 193"/>
          <p:cNvSpPr/>
          <p:nvPr/>
        </p:nvSpPr>
        <p:spPr>
          <a:xfrm>
            <a:off x="1419967" y="7531543"/>
            <a:ext cx="40640" cy="40640"/>
          </a:xfrm>
          <a:custGeom>
            <a:avLst/>
            <a:gdLst/>
            <a:ahLst/>
            <a:cxnLst/>
            <a:rect l="l" t="t" r="r" b="b"/>
            <a:pathLst>
              <a:path w="40640" h="40640">
                <a:moveTo>
                  <a:pt x="23109" y="40589"/>
                </a:moveTo>
                <a:lnTo>
                  <a:pt x="17479" y="40589"/>
                </a:lnTo>
                <a:lnTo>
                  <a:pt x="15196" y="38306"/>
                </a:lnTo>
                <a:lnTo>
                  <a:pt x="15196" y="25393"/>
                </a:lnTo>
                <a:lnTo>
                  <a:pt x="2283" y="25393"/>
                </a:lnTo>
                <a:lnTo>
                  <a:pt x="0" y="23109"/>
                </a:lnTo>
                <a:lnTo>
                  <a:pt x="0" y="17479"/>
                </a:lnTo>
                <a:lnTo>
                  <a:pt x="2283" y="15196"/>
                </a:lnTo>
                <a:lnTo>
                  <a:pt x="15196" y="15196"/>
                </a:lnTo>
                <a:lnTo>
                  <a:pt x="15196" y="2283"/>
                </a:lnTo>
                <a:lnTo>
                  <a:pt x="17479" y="0"/>
                </a:lnTo>
                <a:lnTo>
                  <a:pt x="23109" y="0"/>
                </a:lnTo>
                <a:lnTo>
                  <a:pt x="25392" y="2283"/>
                </a:lnTo>
                <a:lnTo>
                  <a:pt x="25392" y="15196"/>
                </a:lnTo>
                <a:lnTo>
                  <a:pt x="35490" y="15196"/>
                </a:lnTo>
                <a:lnTo>
                  <a:pt x="38312" y="15196"/>
                </a:lnTo>
                <a:lnTo>
                  <a:pt x="40595" y="17479"/>
                </a:lnTo>
                <a:lnTo>
                  <a:pt x="40589" y="23109"/>
                </a:lnTo>
                <a:lnTo>
                  <a:pt x="38305" y="25393"/>
                </a:lnTo>
                <a:lnTo>
                  <a:pt x="25392" y="25393"/>
                </a:lnTo>
                <a:lnTo>
                  <a:pt x="25392" y="38306"/>
                </a:lnTo>
                <a:lnTo>
                  <a:pt x="23109" y="40589"/>
                </a:lnTo>
                <a:close/>
              </a:path>
            </a:pathLst>
          </a:custGeom>
          <a:solidFill>
            <a:srgbClr val="0070C8"/>
          </a:solidFill>
        </p:spPr>
        <p:txBody>
          <a:bodyPr wrap="square" lIns="0" tIns="0" rIns="0" bIns="0" rtlCol="0"/>
          <a:lstStyle/>
          <a:p>
            <a:endParaRPr/>
          </a:p>
        </p:txBody>
      </p:sp>
      <p:sp>
        <p:nvSpPr>
          <p:cNvPr id="194" name="object 194"/>
          <p:cNvSpPr/>
          <p:nvPr/>
        </p:nvSpPr>
        <p:spPr>
          <a:xfrm>
            <a:off x="1421810" y="7397846"/>
            <a:ext cx="37465" cy="37465"/>
          </a:xfrm>
          <a:custGeom>
            <a:avLst/>
            <a:gdLst/>
            <a:ahLst/>
            <a:cxnLst/>
            <a:rect l="l" t="t" r="r" b="b"/>
            <a:pathLst>
              <a:path w="37465" h="37465">
                <a:moveTo>
                  <a:pt x="21226" y="37282"/>
                </a:moveTo>
                <a:lnTo>
                  <a:pt x="16056" y="37282"/>
                </a:lnTo>
                <a:lnTo>
                  <a:pt x="13956" y="35182"/>
                </a:lnTo>
                <a:lnTo>
                  <a:pt x="13956" y="23326"/>
                </a:lnTo>
                <a:lnTo>
                  <a:pt x="2099" y="23326"/>
                </a:lnTo>
                <a:lnTo>
                  <a:pt x="0" y="21226"/>
                </a:lnTo>
                <a:lnTo>
                  <a:pt x="0" y="16056"/>
                </a:lnTo>
                <a:lnTo>
                  <a:pt x="2099" y="13956"/>
                </a:lnTo>
                <a:lnTo>
                  <a:pt x="13956" y="13956"/>
                </a:lnTo>
                <a:lnTo>
                  <a:pt x="13956" y="2099"/>
                </a:lnTo>
                <a:lnTo>
                  <a:pt x="16056" y="0"/>
                </a:lnTo>
                <a:lnTo>
                  <a:pt x="21226" y="0"/>
                </a:lnTo>
                <a:lnTo>
                  <a:pt x="23326" y="2099"/>
                </a:lnTo>
                <a:lnTo>
                  <a:pt x="23326" y="13956"/>
                </a:lnTo>
                <a:lnTo>
                  <a:pt x="32597" y="13956"/>
                </a:lnTo>
                <a:lnTo>
                  <a:pt x="35183" y="13956"/>
                </a:lnTo>
                <a:lnTo>
                  <a:pt x="37282" y="16056"/>
                </a:lnTo>
                <a:lnTo>
                  <a:pt x="37282" y="21226"/>
                </a:lnTo>
                <a:lnTo>
                  <a:pt x="35182" y="23326"/>
                </a:lnTo>
                <a:lnTo>
                  <a:pt x="23326" y="23326"/>
                </a:lnTo>
                <a:lnTo>
                  <a:pt x="23326" y="35182"/>
                </a:lnTo>
                <a:lnTo>
                  <a:pt x="21226" y="37282"/>
                </a:lnTo>
                <a:close/>
              </a:path>
            </a:pathLst>
          </a:custGeom>
          <a:solidFill>
            <a:srgbClr val="0070C8"/>
          </a:solidFill>
        </p:spPr>
        <p:txBody>
          <a:bodyPr wrap="square" lIns="0" tIns="0" rIns="0" bIns="0" rtlCol="0"/>
          <a:lstStyle/>
          <a:p>
            <a:endParaRPr/>
          </a:p>
        </p:txBody>
      </p:sp>
      <p:sp>
        <p:nvSpPr>
          <p:cNvPr id="195" name="object 195"/>
          <p:cNvSpPr/>
          <p:nvPr/>
        </p:nvSpPr>
        <p:spPr>
          <a:xfrm>
            <a:off x="1423679" y="7264161"/>
            <a:ext cx="34290" cy="34290"/>
          </a:xfrm>
          <a:custGeom>
            <a:avLst/>
            <a:gdLst/>
            <a:ahLst/>
            <a:cxnLst/>
            <a:rect l="l" t="t" r="r" b="b"/>
            <a:pathLst>
              <a:path w="34290" h="34290">
                <a:moveTo>
                  <a:pt x="19324" y="33936"/>
                </a:moveTo>
                <a:lnTo>
                  <a:pt x="14612" y="33936"/>
                </a:lnTo>
                <a:lnTo>
                  <a:pt x="12703" y="32026"/>
                </a:lnTo>
                <a:lnTo>
                  <a:pt x="12703" y="21233"/>
                </a:lnTo>
                <a:lnTo>
                  <a:pt x="1909" y="21233"/>
                </a:lnTo>
                <a:lnTo>
                  <a:pt x="0" y="19323"/>
                </a:lnTo>
                <a:lnTo>
                  <a:pt x="0" y="14612"/>
                </a:lnTo>
                <a:lnTo>
                  <a:pt x="1909" y="12703"/>
                </a:lnTo>
                <a:lnTo>
                  <a:pt x="12703" y="12703"/>
                </a:lnTo>
                <a:lnTo>
                  <a:pt x="12703" y="1909"/>
                </a:lnTo>
                <a:lnTo>
                  <a:pt x="14612" y="0"/>
                </a:lnTo>
                <a:lnTo>
                  <a:pt x="19324" y="0"/>
                </a:lnTo>
                <a:lnTo>
                  <a:pt x="21233" y="1909"/>
                </a:lnTo>
                <a:lnTo>
                  <a:pt x="21233" y="12703"/>
                </a:lnTo>
                <a:lnTo>
                  <a:pt x="29671" y="12703"/>
                </a:lnTo>
                <a:lnTo>
                  <a:pt x="32027" y="12703"/>
                </a:lnTo>
                <a:lnTo>
                  <a:pt x="33937" y="14612"/>
                </a:lnTo>
                <a:lnTo>
                  <a:pt x="33937" y="19323"/>
                </a:lnTo>
                <a:lnTo>
                  <a:pt x="32027" y="21233"/>
                </a:lnTo>
                <a:lnTo>
                  <a:pt x="21233" y="21233"/>
                </a:lnTo>
                <a:lnTo>
                  <a:pt x="21233" y="32026"/>
                </a:lnTo>
                <a:lnTo>
                  <a:pt x="19324" y="33936"/>
                </a:lnTo>
                <a:close/>
              </a:path>
            </a:pathLst>
          </a:custGeom>
          <a:solidFill>
            <a:srgbClr val="0070C8"/>
          </a:solidFill>
        </p:spPr>
        <p:txBody>
          <a:bodyPr wrap="square" lIns="0" tIns="0" rIns="0" bIns="0" rtlCol="0"/>
          <a:lstStyle/>
          <a:p>
            <a:endParaRPr/>
          </a:p>
        </p:txBody>
      </p:sp>
      <p:grpSp>
        <p:nvGrpSpPr>
          <p:cNvPr id="196" name="object 196"/>
          <p:cNvGrpSpPr/>
          <p:nvPr/>
        </p:nvGrpSpPr>
        <p:grpSpPr>
          <a:xfrm>
            <a:off x="1586511" y="9548170"/>
            <a:ext cx="107314" cy="739140"/>
            <a:chOff x="1586511" y="9548170"/>
            <a:chExt cx="107314" cy="739140"/>
          </a:xfrm>
        </p:grpSpPr>
        <p:pic>
          <p:nvPicPr>
            <p:cNvPr id="197" name="object 197"/>
            <p:cNvPicPr/>
            <p:nvPr/>
          </p:nvPicPr>
          <p:blipFill>
            <a:blip r:embed="rId31" cstate="print"/>
            <a:stretch>
              <a:fillRect/>
            </a:stretch>
          </p:blipFill>
          <p:spPr>
            <a:xfrm>
              <a:off x="1586511" y="10210438"/>
              <a:ext cx="107149" cy="76560"/>
            </a:xfrm>
            <a:prstGeom prst="rect">
              <a:avLst/>
            </a:prstGeom>
          </p:spPr>
        </p:pic>
        <p:pic>
          <p:nvPicPr>
            <p:cNvPr id="198" name="object 198"/>
            <p:cNvPicPr/>
            <p:nvPr/>
          </p:nvPicPr>
          <p:blipFill>
            <a:blip r:embed="rId32" cstate="print"/>
            <a:stretch>
              <a:fillRect/>
            </a:stretch>
          </p:blipFill>
          <p:spPr>
            <a:xfrm>
              <a:off x="1588368" y="10077987"/>
              <a:ext cx="103815" cy="103816"/>
            </a:xfrm>
            <a:prstGeom prst="rect">
              <a:avLst/>
            </a:prstGeom>
          </p:spPr>
        </p:pic>
        <p:pic>
          <p:nvPicPr>
            <p:cNvPr id="199" name="object 199"/>
            <p:cNvPicPr/>
            <p:nvPr/>
          </p:nvPicPr>
          <p:blipFill>
            <a:blip r:embed="rId47" cstate="print"/>
            <a:stretch>
              <a:fillRect/>
            </a:stretch>
          </p:blipFill>
          <p:spPr>
            <a:xfrm>
              <a:off x="1590231" y="9945530"/>
              <a:ext cx="100483" cy="100483"/>
            </a:xfrm>
            <a:prstGeom prst="rect">
              <a:avLst/>
            </a:prstGeom>
          </p:spPr>
        </p:pic>
        <p:pic>
          <p:nvPicPr>
            <p:cNvPr id="200" name="object 200"/>
            <p:cNvPicPr/>
            <p:nvPr/>
          </p:nvPicPr>
          <p:blipFill>
            <a:blip r:embed="rId33" cstate="print"/>
            <a:stretch>
              <a:fillRect/>
            </a:stretch>
          </p:blipFill>
          <p:spPr>
            <a:xfrm>
              <a:off x="1592068" y="9813072"/>
              <a:ext cx="97176" cy="97176"/>
            </a:xfrm>
            <a:prstGeom prst="rect">
              <a:avLst/>
            </a:prstGeom>
          </p:spPr>
        </p:pic>
        <p:pic>
          <p:nvPicPr>
            <p:cNvPr id="201" name="object 201"/>
            <p:cNvPicPr/>
            <p:nvPr/>
          </p:nvPicPr>
          <p:blipFill>
            <a:blip r:embed="rId50" cstate="print"/>
            <a:stretch>
              <a:fillRect/>
            </a:stretch>
          </p:blipFill>
          <p:spPr>
            <a:xfrm>
              <a:off x="1593925" y="9680621"/>
              <a:ext cx="93842" cy="93843"/>
            </a:xfrm>
            <a:prstGeom prst="rect">
              <a:avLst/>
            </a:prstGeom>
          </p:spPr>
        </p:pic>
        <p:pic>
          <p:nvPicPr>
            <p:cNvPr id="202" name="object 202"/>
            <p:cNvPicPr/>
            <p:nvPr/>
          </p:nvPicPr>
          <p:blipFill>
            <a:blip r:embed="rId7" cstate="print"/>
            <a:stretch>
              <a:fillRect/>
            </a:stretch>
          </p:blipFill>
          <p:spPr>
            <a:xfrm>
              <a:off x="1595803" y="9548170"/>
              <a:ext cx="90495" cy="90496"/>
            </a:xfrm>
            <a:prstGeom prst="rect">
              <a:avLst/>
            </a:prstGeom>
          </p:spPr>
        </p:pic>
      </p:grpSp>
      <p:pic>
        <p:nvPicPr>
          <p:cNvPr id="203" name="object 203"/>
          <p:cNvPicPr/>
          <p:nvPr/>
        </p:nvPicPr>
        <p:blipFill>
          <a:blip r:embed="rId51" cstate="print"/>
          <a:stretch>
            <a:fillRect/>
          </a:stretch>
        </p:blipFill>
        <p:spPr>
          <a:xfrm>
            <a:off x="1597639" y="9415712"/>
            <a:ext cx="87189" cy="87189"/>
          </a:xfrm>
          <a:prstGeom prst="rect">
            <a:avLst/>
          </a:prstGeom>
        </p:spPr>
      </p:pic>
      <p:pic>
        <p:nvPicPr>
          <p:cNvPr id="204" name="object 204"/>
          <p:cNvPicPr/>
          <p:nvPr/>
        </p:nvPicPr>
        <p:blipFill>
          <a:blip r:embed="rId52" cstate="print"/>
          <a:stretch>
            <a:fillRect/>
          </a:stretch>
        </p:blipFill>
        <p:spPr>
          <a:xfrm>
            <a:off x="1599496" y="9283255"/>
            <a:ext cx="83856" cy="83856"/>
          </a:xfrm>
          <a:prstGeom prst="rect">
            <a:avLst/>
          </a:prstGeom>
        </p:spPr>
      </p:pic>
      <p:pic>
        <p:nvPicPr>
          <p:cNvPr id="205" name="object 205"/>
          <p:cNvPicPr/>
          <p:nvPr/>
        </p:nvPicPr>
        <p:blipFill>
          <a:blip r:embed="rId53" cstate="print"/>
          <a:stretch>
            <a:fillRect/>
          </a:stretch>
        </p:blipFill>
        <p:spPr>
          <a:xfrm>
            <a:off x="1603215" y="9018353"/>
            <a:ext cx="77190" cy="77189"/>
          </a:xfrm>
          <a:prstGeom prst="rect">
            <a:avLst/>
          </a:prstGeom>
        </p:spPr>
      </p:pic>
      <p:pic>
        <p:nvPicPr>
          <p:cNvPr id="206" name="object 206"/>
          <p:cNvPicPr/>
          <p:nvPr/>
        </p:nvPicPr>
        <p:blipFill>
          <a:blip r:embed="rId9" cstate="print"/>
          <a:stretch>
            <a:fillRect/>
          </a:stretch>
        </p:blipFill>
        <p:spPr>
          <a:xfrm>
            <a:off x="1601353" y="9150804"/>
            <a:ext cx="80529" cy="80522"/>
          </a:xfrm>
          <a:prstGeom prst="rect">
            <a:avLst/>
          </a:prstGeom>
        </p:spPr>
      </p:pic>
      <p:pic>
        <p:nvPicPr>
          <p:cNvPr id="207" name="object 207"/>
          <p:cNvPicPr/>
          <p:nvPr/>
        </p:nvPicPr>
        <p:blipFill>
          <a:blip r:embed="rId54" cstate="print"/>
          <a:stretch>
            <a:fillRect/>
          </a:stretch>
        </p:blipFill>
        <p:spPr>
          <a:xfrm>
            <a:off x="1605054" y="8885889"/>
            <a:ext cx="73882" cy="73882"/>
          </a:xfrm>
          <a:prstGeom prst="rect">
            <a:avLst/>
          </a:prstGeom>
        </p:spPr>
      </p:pic>
      <p:pic>
        <p:nvPicPr>
          <p:cNvPr id="208" name="object 208"/>
          <p:cNvPicPr/>
          <p:nvPr/>
        </p:nvPicPr>
        <p:blipFill>
          <a:blip r:embed="rId29" cstate="print"/>
          <a:stretch>
            <a:fillRect/>
          </a:stretch>
        </p:blipFill>
        <p:spPr>
          <a:xfrm>
            <a:off x="1606910" y="8753437"/>
            <a:ext cx="70550" cy="70549"/>
          </a:xfrm>
          <a:prstGeom prst="rect">
            <a:avLst/>
          </a:prstGeom>
        </p:spPr>
      </p:pic>
      <p:pic>
        <p:nvPicPr>
          <p:cNvPr id="209" name="object 209"/>
          <p:cNvPicPr/>
          <p:nvPr/>
        </p:nvPicPr>
        <p:blipFill>
          <a:blip r:embed="rId13" cstate="print"/>
          <a:stretch>
            <a:fillRect/>
          </a:stretch>
        </p:blipFill>
        <p:spPr>
          <a:xfrm>
            <a:off x="1608775" y="8620986"/>
            <a:ext cx="67215" cy="67216"/>
          </a:xfrm>
          <a:prstGeom prst="rect">
            <a:avLst/>
          </a:prstGeom>
        </p:spPr>
      </p:pic>
      <p:pic>
        <p:nvPicPr>
          <p:cNvPr id="210" name="object 210"/>
          <p:cNvPicPr/>
          <p:nvPr/>
        </p:nvPicPr>
        <p:blipFill>
          <a:blip r:embed="rId55" cstate="print"/>
          <a:stretch>
            <a:fillRect/>
          </a:stretch>
        </p:blipFill>
        <p:spPr>
          <a:xfrm>
            <a:off x="1610618" y="8488529"/>
            <a:ext cx="63902" cy="63883"/>
          </a:xfrm>
          <a:prstGeom prst="rect">
            <a:avLst/>
          </a:prstGeom>
        </p:spPr>
      </p:pic>
      <p:sp>
        <p:nvSpPr>
          <p:cNvPr id="211" name="object 211"/>
          <p:cNvSpPr/>
          <p:nvPr/>
        </p:nvSpPr>
        <p:spPr>
          <a:xfrm>
            <a:off x="1612482" y="8356078"/>
            <a:ext cx="60960" cy="60960"/>
          </a:xfrm>
          <a:custGeom>
            <a:avLst/>
            <a:gdLst/>
            <a:ahLst/>
            <a:cxnLst/>
            <a:rect l="l" t="t" r="r" b="b"/>
            <a:pathLst>
              <a:path w="60960" h="60959">
                <a:moveTo>
                  <a:pt x="34486" y="60562"/>
                </a:moveTo>
                <a:lnTo>
                  <a:pt x="26075" y="60562"/>
                </a:lnTo>
                <a:lnTo>
                  <a:pt x="22669" y="57157"/>
                </a:lnTo>
                <a:lnTo>
                  <a:pt x="22669" y="37892"/>
                </a:lnTo>
                <a:lnTo>
                  <a:pt x="3405" y="37892"/>
                </a:lnTo>
                <a:lnTo>
                  <a:pt x="0" y="34487"/>
                </a:lnTo>
                <a:lnTo>
                  <a:pt x="0" y="26075"/>
                </a:lnTo>
                <a:lnTo>
                  <a:pt x="3405" y="22670"/>
                </a:lnTo>
                <a:lnTo>
                  <a:pt x="22669" y="22670"/>
                </a:lnTo>
                <a:lnTo>
                  <a:pt x="22669" y="3405"/>
                </a:lnTo>
                <a:lnTo>
                  <a:pt x="26075" y="0"/>
                </a:lnTo>
                <a:lnTo>
                  <a:pt x="34486" y="0"/>
                </a:lnTo>
                <a:lnTo>
                  <a:pt x="37892" y="3405"/>
                </a:lnTo>
                <a:lnTo>
                  <a:pt x="37892" y="22670"/>
                </a:lnTo>
                <a:lnTo>
                  <a:pt x="52950" y="22670"/>
                </a:lnTo>
                <a:lnTo>
                  <a:pt x="57156" y="22670"/>
                </a:lnTo>
                <a:lnTo>
                  <a:pt x="60561" y="26075"/>
                </a:lnTo>
                <a:lnTo>
                  <a:pt x="60561" y="34487"/>
                </a:lnTo>
                <a:lnTo>
                  <a:pt x="57156" y="37892"/>
                </a:lnTo>
                <a:lnTo>
                  <a:pt x="37892" y="37892"/>
                </a:lnTo>
                <a:lnTo>
                  <a:pt x="37892" y="57157"/>
                </a:lnTo>
                <a:lnTo>
                  <a:pt x="34486" y="60562"/>
                </a:lnTo>
                <a:close/>
              </a:path>
            </a:pathLst>
          </a:custGeom>
          <a:solidFill>
            <a:srgbClr val="0070C8"/>
          </a:solidFill>
        </p:spPr>
        <p:txBody>
          <a:bodyPr wrap="square" lIns="0" tIns="0" rIns="0" bIns="0" rtlCol="0"/>
          <a:lstStyle/>
          <a:p>
            <a:endParaRPr/>
          </a:p>
        </p:txBody>
      </p:sp>
      <p:sp>
        <p:nvSpPr>
          <p:cNvPr id="212" name="object 212"/>
          <p:cNvSpPr/>
          <p:nvPr/>
        </p:nvSpPr>
        <p:spPr>
          <a:xfrm>
            <a:off x="1614338" y="8223627"/>
            <a:ext cx="57785" cy="57785"/>
          </a:xfrm>
          <a:custGeom>
            <a:avLst/>
            <a:gdLst/>
            <a:ahLst/>
            <a:cxnLst/>
            <a:rect l="l" t="t" r="r" b="b"/>
            <a:pathLst>
              <a:path w="57785" h="57784">
                <a:moveTo>
                  <a:pt x="32584" y="57229"/>
                </a:moveTo>
                <a:lnTo>
                  <a:pt x="24645" y="57229"/>
                </a:lnTo>
                <a:lnTo>
                  <a:pt x="21423" y="54007"/>
                </a:lnTo>
                <a:lnTo>
                  <a:pt x="21423" y="35806"/>
                </a:lnTo>
                <a:lnTo>
                  <a:pt x="3221" y="35806"/>
                </a:lnTo>
                <a:lnTo>
                  <a:pt x="0" y="32584"/>
                </a:lnTo>
                <a:lnTo>
                  <a:pt x="0" y="24645"/>
                </a:lnTo>
                <a:lnTo>
                  <a:pt x="3221" y="21423"/>
                </a:lnTo>
                <a:lnTo>
                  <a:pt x="21423" y="21423"/>
                </a:lnTo>
                <a:lnTo>
                  <a:pt x="21423" y="3221"/>
                </a:lnTo>
                <a:lnTo>
                  <a:pt x="24645" y="0"/>
                </a:lnTo>
                <a:lnTo>
                  <a:pt x="32584" y="0"/>
                </a:lnTo>
                <a:lnTo>
                  <a:pt x="35806" y="3221"/>
                </a:lnTo>
                <a:lnTo>
                  <a:pt x="35806" y="21423"/>
                </a:lnTo>
                <a:lnTo>
                  <a:pt x="50038" y="21423"/>
                </a:lnTo>
                <a:lnTo>
                  <a:pt x="54014" y="21423"/>
                </a:lnTo>
                <a:lnTo>
                  <a:pt x="57236" y="24638"/>
                </a:lnTo>
                <a:lnTo>
                  <a:pt x="57229" y="32584"/>
                </a:lnTo>
                <a:lnTo>
                  <a:pt x="54008" y="35806"/>
                </a:lnTo>
                <a:lnTo>
                  <a:pt x="35806" y="35806"/>
                </a:lnTo>
                <a:lnTo>
                  <a:pt x="35806" y="54007"/>
                </a:lnTo>
                <a:lnTo>
                  <a:pt x="32584" y="57229"/>
                </a:lnTo>
                <a:close/>
              </a:path>
            </a:pathLst>
          </a:custGeom>
          <a:solidFill>
            <a:srgbClr val="0070C8"/>
          </a:solidFill>
        </p:spPr>
        <p:txBody>
          <a:bodyPr wrap="square" lIns="0" tIns="0" rIns="0" bIns="0" rtlCol="0"/>
          <a:lstStyle/>
          <a:p>
            <a:endParaRPr/>
          </a:p>
        </p:txBody>
      </p:sp>
      <p:sp>
        <p:nvSpPr>
          <p:cNvPr id="213" name="object 213"/>
          <p:cNvSpPr/>
          <p:nvPr/>
        </p:nvSpPr>
        <p:spPr>
          <a:xfrm>
            <a:off x="1616202" y="8091169"/>
            <a:ext cx="53975" cy="53975"/>
          </a:xfrm>
          <a:custGeom>
            <a:avLst/>
            <a:gdLst/>
            <a:ahLst/>
            <a:cxnLst/>
            <a:rect l="l" t="t" r="r" b="b"/>
            <a:pathLst>
              <a:path w="53975" h="53975">
                <a:moveTo>
                  <a:pt x="30688" y="53896"/>
                </a:moveTo>
                <a:lnTo>
                  <a:pt x="23208" y="53896"/>
                </a:lnTo>
                <a:lnTo>
                  <a:pt x="20176" y="50864"/>
                </a:lnTo>
                <a:lnTo>
                  <a:pt x="20176" y="33719"/>
                </a:lnTo>
                <a:lnTo>
                  <a:pt x="3031" y="33719"/>
                </a:lnTo>
                <a:lnTo>
                  <a:pt x="0" y="30688"/>
                </a:lnTo>
                <a:lnTo>
                  <a:pt x="0" y="23208"/>
                </a:lnTo>
                <a:lnTo>
                  <a:pt x="3031" y="20176"/>
                </a:lnTo>
                <a:lnTo>
                  <a:pt x="20176" y="20176"/>
                </a:lnTo>
                <a:lnTo>
                  <a:pt x="20176" y="3031"/>
                </a:lnTo>
                <a:lnTo>
                  <a:pt x="23208" y="0"/>
                </a:lnTo>
                <a:lnTo>
                  <a:pt x="30688" y="0"/>
                </a:lnTo>
                <a:lnTo>
                  <a:pt x="33719" y="3031"/>
                </a:lnTo>
                <a:lnTo>
                  <a:pt x="33719" y="20176"/>
                </a:lnTo>
                <a:lnTo>
                  <a:pt x="47124" y="20176"/>
                </a:lnTo>
                <a:lnTo>
                  <a:pt x="50865" y="20176"/>
                </a:lnTo>
                <a:lnTo>
                  <a:pt x="53896" y="23208"/>
                </a:lnTo>
                <a:lnTo>
                  <a:pt x="53896" y="30688"/>
                </a:lnTo>
                <a:lnTo>
                  <a:pt x="50865" y="33719"/>
                </a:lnTo>
                <a:lnTo>
                  <a:pt x="33719" y="33719"/>
                </a:lnTo>
                <a:lnTo>
                  <a:pt x="33719" y="50864"/>
                </a:lnTo>
                <a:lnTo>
                  <a:pt x="30688" y="53896"/>
                </a:lnTo>
                <a:close/>
              </a:path>
            </a:pathLst>
          </a:custGeom>
          <a:solidFill>
            <a:srgbClr val="0070C8"/>
          </a:solidFill>
        </p:spPr>
        <p:txBody>
          <a:bodyPr wrap="square" lIns="0" tIns="0" rIns="0" bIns="0" rtlCol="0"/>
          <a:lstStyle/>
          <a:p>
            <a:endParaRPr/>
          </a:p>
        </p:txBody>
      </p:sp>
      <p:sp>
        <p:nvSpPr>
          <p:cNvPr id="214" name="object 214"/>
          <p:cNvSpPr/>
          <p:nvPr/>
        </p:nvSpPr>
        <p:spPr>
          <a:xfrm>
            <a:off x="1618039" y="7958712"/>
            <a:ext cx="50800" cy="50800"/>
          </a:xfrm>
          <a:custGeom>
            <a:avLst/>
            <a:gdLst/>
            <a:ahLst/>
            <a:cxnLst/>
            <a:rect l="l" t="t" r="r" b="b"/>
            <a:pathLst>
              <a:path w="50800" h="50800">
                <a:moveTo>
                  <a:pt x="28804" y="50589"/>
                </a:moveTo>
                <a:lnTo>
                  <a:pt x="21784" y="50589"/>
                </a:lnTo>
                <a:lnTo>
                  <a:pt x="18936" y="47741"/>
                </a:lnTo>
                <a:lnTo>
                  <a:pt x="18936" y="31652"/>
                </a:lnTo>
                <a:lnTo>
                  <a:pt x="2847" y="31652"/>
                </a:lnTo>
                <a:lnTo>
                  <a:pt x="0" y="28805"/>
                </a:lnTo>
                <a:lnTo>
                  <a:pt x="0" y="21784"/>
                </a:lnTo>
                <a:lnTo>
                  <a:pt x="2847" y="18936"/>
                </a:lnTo>
                <a:lnTo>
                  <a:pt x="18936" y="18936"/>
                </a:lnTo>
                <a:lnTo>
                  <a:pt x="18936" y="2847"/>
                </a:lnTo>
                <a:lnTo>
                  <a:pt x="21784" y="0"/>
                </a:lnTo>
                <a:lnTo>
                  <a:pt x="28804" y="0"/>
                </a:lnTo>
                <a:lnTo>
                  <a:pt x="31652" y="2847"/>
                </a:lnTo>
                <a:lnTo>
                  <a:pt x="31652" y="18936"/>
                </a:lnTo>
                <a:lnTo>
                  <a:pt x="44231" y="18936"/>
                </a:lnTo>
                <a:lnTo>
                  <a:pt x="47741" y="18936"/>
                </a:lnTo>
                <a:lnTo>
                  <a:pt x="50589" y="21784"/>
                </a:lnTo>
                <a:lnTo>
                  <a:pt x="50589" y="28805"/>
                </a:lnTo>
                <a:lnTo>
                  <a:pt x="47741" y="31652"/>
                </a:lnTo>
                <a:lnTo>
                  <a:pt x="31652" y="31652"/>
                </a:lnTo>
                <a:lnTo>
                  <a:pt x="31652" y="47741"/>
                </a:lnTo>
                <a:lnTo>
                  <a:pt x="28804" y="50589"/>
                </a:lnTo>
                <a:close/>
              </a:path>
            </a:pathLst>
          </a:custGeom>
          <a:solidFill>
            <a:srgbClr val="0070C8"/>
          </a:solidFill>
        </p:spPr>
        <p:txBody>
          <a:bodyPr wrap="square" lIns="0" tIns="0" rIns="0" bIns="0" rtlCol="0"/>
          <a:lstStyle/>
          <a:p>
            <a:endParaRPr/>
          </a:p>
        </p:txBody>
      </p:sp>
      <p:sp>
        <p:nvSpPr>
          <p:cNvPr id="215" name="object 215"/>
          <p:cNvSpPr/>
          <p:nvPr/>
        </p:nvSpPr>
        <p:spPr>
          <a:xfrm>
            <a:off x="1619895" y="7826261"/>
            <a:ext cx="47625" cy="47625"/>
          </a:xfrm>
          <a:custGeom>
            <a:avLst/>
            <a:gdLst/>
            <a:ahLst/>
            <a:cxnLst/>
            <a:rect l="l" t="t" r="r" b="b"/>
            <a:pathLst>
              <a:path w="47625" h="47625">
                <a:moveTo>
                  <a:pt x="26909" y="47256"/>
                </a:moveTo>
                <a:lnTo>
                  <a:pt x="20347" y="47256"/>
                </a:lnTo>
                <a:lnTo>
                  <a:pt x="17690" y="44598"/>
                </a:lnTo>
                <a:lnTo>
                  <a:pt x="17690" y="29566"/>
                </a:lnTo>
                <a:lnTo>
                  <a:pt x="2657" y="29566"/>
                </a:lnTo>
                <a:lnTo>
                  <a:pt x="0" y="26908"/>
                </a:lnTo>
                <a:lnTo>
                  <a:pt x="0" y="20347"/>
                </a:lnTo>
                <a:lnTo>
                  <a:pt x="2657" y="17689"/>
                </a:lnTo>
                <a:lnTo>
                  <a:pt x="17690" y="17689"/>
                </a:lnTo>
                <a:lnTo>
                  <a:pt x="17690" y="2657"/>
                </a:lnTo>
                <a:lnTo>
                  <a:pt x="20347" y="0"/>
                </a:lnTo>
                <a:lnTo>
                  <a:pt x="26909" y="0"/>
                </a:lnTo>
                <a:lnTo>
                  <a:pt x="29566" y="2657"/>
                </a:lnTo>
                <a:lnTo>
                  <a:pt x="29566" y="17689"/>
                </a:lnTo>
                <a:lnTo>
                  <a:pt x="41318" y="17689"/>
                </a:lnTo>
                <a:lnTo>
                  <a:pt x="44599" y="17689"/>
                </a:lnTo>
                <a:lnTo>
                  <a:pt x="47257" y="20347"/>
                </a:lnTo>
                <a:lnTo>
                  <a:pt x="47257" y="26908"/>
                </a:lnTo>
                <a:lnTo>
                  <a:pt x="44599" y="29566"/>
                </a:lnTo>
                <a:lnTo>
                  <a:pt x="29566" y="29566"/>
                </a:lnTo>
                <a:lnTo>
                  <a:pt x="29566" y="44598"/>
                </a:lnTo>
                <a:lnTo>
                  <a:pt x="26909" y="47256"/>
                </a:lnTo>
                <a:close/>
              </a:path>
            </a:pathLst>
          </a:custGeom>
          <a:solidFill>
            <a:srgbClr val="0070C8"/>
          </a:solidFill>
        </p:spPr>
        <p:txBody>
          <a:bodyPr wrap="square" lIns="0" tIns="0" rIns="0" bIns="0" rtlCol="0"/>
          <a:lstStyle/>
          <a:p>
            <a:endParaRPr/>
          </a:p>
        </p:txBody>
      </p:sp>
      <p:sp>
        <p:nvSpPr>
          <p:cNvPr id="216" name="object 216"/>
          <p:cNvSpPr/>
          <p:nvPr/>
        </p:nvSpPr>
        <p:spPr>
          <a:xfrm>
            <a:off x="1621760" y="7693804"/>
            <a:ext cx="44450" cy="44450"/>
          </a:xfrm>
          <a:custGeom>
            <a:avLst/>
            <a:gdLst/>
            <a:ahLst/>
            <a:cxnLst/>
            <a:rect l="l" t="t" r="r" b="b"/>
            <a:pathLst>
              <a:path w="44450" h="44450">
                <a:moveTo>
                  <a:pt x="25012" y="43922"/>
                </a:moveTo>
                <a:lnTo>
                  <a:pt x="18916" y="43922"/>
                </a:lnTo>
                <a:lnTo>
                  <a:pt x="16443" y="41455"/>
                </a:lnTo>
                <a:lnTo>
                  <a:pt x="16443" y="27479"/>
                </a:lnTo>
                <a:lnTo>
                  <a:pt x="2473" y="27479"/>
                </a:lnTo>
                <a:lnTo>
                  <a:pt x="0" y="25006"/>
                </a:lnTo>
                <a:lnTo>
                  <a:pt x="0" y="18916"/>
                </a:lnTo>
                <a:lnTo>
                  <a:pt x="2466" y="16443"/>
                </a:lnTo>
                <a:lnTo>
                  <a:pt x="16443" y="16443"/>
                </a:lnTo>
                <a:lnTo>
                  <a:pt x="16443" y="2473"/>
                </a:lnTo>
                <a:lnTo>
                  <a:pt x="18910" y="0"/>
                </a:lnTo>
                <a:lnTo>
                  <a:pt x="25005" y="0"/>
                </a:lnTo>
                <a:lnTo>
                  <a:pt x="27479" y="2467"/>
                </a:lnTo>
                <a:lnTo>
                  <a:pt x="27479" y="16443"/>
                </a:lnTo>
                <a:lnTo>
                  <a:pt x="38404" y="16443"/>
                </a:lnTo>
                <a:lnTo>
                  <a:pt x="41448" y="16443"/>
                </a:lnTo>
                <a:lnTo>
                  <a:pt x="43922" y="18916"/>
                </a:lnTo>
                <a:lnTo>
                  <a:pt x="43922" y="25006"/>
                </a:lnTo>
                <a:lnTo>
                  <a:pt x="41455" y="27479"/>
                </a:lnTo>
                <a:lnTo>
                  <a:pt x="27479" y="27479"/>
                </a:lnTo>
                <a:lnTo>
                  <a:pt x="27479" y="41449"/>
                </a:lnTo>
                <a:lnTo>
                  <a:pt x="25012" y="43922"/>
                </a:lnTo>
                <a:close/>
              </a:path>
            </a:pathLst>
          </a:custGeom>
          <a:solidFill>
            <a:srgbClr val="0070C8"/>
          </a:solidFill>
        </p:spPr>
        <p:txBody>
          <a:bodyPr wrap="square" lIns="0" tIns="0" rIns="0" bIns="0" rtlCol="0"/>
          <a:lstStyle/>
          <a:p>
            <a:endParaRPr/>
          </a:p>
        </p:txBody>
      </p:sp>
      <p:sp>
        <p:nvSpPr>
          <p:cNvPr id="217" name="object 217"/>
          <p:cNvSpPr/>
          <p:nvPr/>
        </p:nvSpPr>
        <p:spPr>
          <a:xfrm>
            <a:off x="1623617" y="7561352"/>
            <a:ext cx="40640" cy="40640"/>
          </a:xfrm>
          <a:custGeom>
            <a:avLst/>
            <a:gdLst/>
            <a:ahLst/>
            <a:cxnLst/>
            <a:rect l="l" t="t" r="r" b="b"/>
            <a:pathLst>
              <a:path w="40639" h="40640">
                <a:moveTo>
                  <a:pt x="23109" y="40589"/>
                </a:moveTo>
                <a:lnTo>
                  <a:pt x="17479" y="40589"/>
                </a:lnTo>
                <a:lnTo>
                  <a:pt x="15196" y="38306"/>
                </a:lnTo>
                <a:lnTo>
                  <a:pt x="15196" y="25393"/>
                </a:lnTo>
                <a:lnTo>
                  <a:pt x="2283" y="25393"/>
                </a:lnTo>
                <a:lnTo>
                  <a:pt x="0" y="23109"/>
                </a:lnTo>
                <a:lnTo>
                  <a:pt x="0" y="17479"/>
                </a:lnTo>
                <a:lnTo>
                  <a:pt x="2283" y="15196"/>
                </a:lnTo>
                <a:lnTo>
                  <a:pt x="15196" y="15196"/>
                </a:lnTo>
                <a:lnTo>
                  <a:pt x="15196" y="2283"/>
                </a:lnTo>
                <a:lnTo>
                  <a:pt x="17479" y="0"/>
                </a:lnTo>
                <a:lnTo>
                  <a:pt x="23109" y="0"/>
                </a:lnTo>
                <a:lnTo>
                  <a:pt x="25392" y="2283"/>
                </a:lnTo>
                <a:lnTo>
                  <a:pt x="25392" y="15196"/>
                </a:lnTo>
                <a:lnTo>
                  <a:pt x="35490" y="15196"/>
                </a:lnTo>
                <a:lnTo>
                  <a:pt x="38305" y="15196"/>
                </a:lnTo>
                <a:lnTo>
                  <a:pt x="40589" y="17479"/>
                </a:lnTo>
                <a:lnTo>
                  <a:pt x="40589" y="23109"/>
                </a:lnTo>
                <a:lnTo>
                  <a:pt x="38305" y="25393"/>
                </a:lnTo>
                <a:lnTo>
                  <a:pt x="25392" y="25393"/>
                </a:lnTo>
                <a:lnTo>
                  <a:pt x="25392" y="38306"/>
                </a:lnTo>
                <a:lnTo>
                  <a:pt x="23109" y="40589"/>
                </a:lnTo>
                <a:close/>
              </a:path>
            </a:pathLst>
          </a:custGeom>
          <a:solidFill>
            <a:srgbClr val="0070C8"/>
          </a:solidFill>
        </p:spPr>
        <p:txBody>
          <a:bodyPr wrap="square" lIns="0" tIns="0" rIns="0" bIns="0" rtlCol="0"/>
          <a:lstStyle/>
          <a:p>
            <a:endParaRPr/>
          </a:p>
        </p:txBody>
      </p:sp>
      <p:sp>
        <p:nvSpPr>
          <p:cNvPr id="218" name="object 218"/>
          <p:cNvSpPr/>
          <p:nvPr/>
        </p:nvSpPr>
        <p:spPr>
          <a:xfrm>
            <a:off x="1625453" y="7428895"/>
            <a:ext cx="37465" cy="37465"/>
          </a:xfrm>
          <a:custGeom>
            <a:avLst/>
            <a:gdLst/>
            <a:ahLst/>
            <a:cxnLst/>
            <a:rect l="l" t="t" r="r" b="b"/>
            <a:pathLst>
              <a:path w="37464" h="37465">
                <a:moveTo>
                  <a:pt x="21226" y="37282"/>
                </a:moveTo>
                <a:lnTo>
                  <a:pt x="16056" y="37282"/>
                </a:lnTo>
                <a:lnTo>
                  <a:pt x="13956" y="35182"/>
                </a:lnTo>
                <a:lnTo>
                  <a:pt x="13956" y="23326"/>
                </a:lnTo>
                <a:lnTo>
                  <a:pt x="2099" y="23326"/>
                </a:lnTo>
                <a:lnTo>
                  <a:pt x="0" y="21226"/>
                </a:lnTo>
                <a:lnTo>
                  <a:pt x="0" y="16056"/>
                </a:lnTo>
                <a:lnTo>
                  <a:pt x="2099" y="13956"/>
                </a:lnTo>
                <a:lnTo>
                  <a:pt x="13956" y="13956"/>
                </a:lnTo>
                <a:lnTo>
                  <a:pt x="13956" y="2099"/>
                </a:lnTo>
                <a:lnTo>
                  <a:pt x="16056" y="0"/>
                </a:lnTo>
                <a:lnTo>
                  <a:pt x="21226" y="0"/>
                </a:lnTo>
                <a:lnTo>
                  <a:pt x="23326" y="2099"/>
                </a:lnTo>
                <a:lnTo>
                  <a:pt x="23326" y="13956"/>
                </a:lnTo>
                <a:lnTo>
                  <a:pt x="32597" y="13956"/>
                </a:lnTo>
                <a:lnTo>
                  <a:pt x="35182" y="13956"/>
                </a:lnTo>
                <a:lnTo>
                  <a:pt x="37282" y="16049"/>
                </a:lnTo>
                <a:lnTo>
                  <a:pt x="37282" y="21226"/>
                </a:lnTo>
                <a:lnTo>
                  <a:pt x="35182" y="23326"/>
                </a:lnTo>
                <a:lnTo>
                  <a:pt x="23326" y="23326"/>
                </a:lnTo>
                <a:lnTo>
                  <a:pt x="23326" y="35182"/>
                </a:lnTo>
                <a:lnTo>
                  <a:pt x="21226" y="37282"/>
                </a:lnTo>
                <a:close/>
              </a:path>
            </a:pathLst>
          </a:custGeom>
          <a:solidFill>
            <a:srgbClr val="0070C8"/>
          </a:solidFill>
        </p:spPr>
        <p:txBody>
          <a:bodyPr wrap="square" lIns="0" tIns="0" rIns="0" bIns="0" rtlCol="0"/>
          <a:lstStyle/>
          <a:p>
            <a:endParaRPr/>
          </a:p>
        </p:txBody>
      </p:sp>
      <p:sp>
        <p:nvSpPr>
          <p:cNvPr id="219" name="object 219"/>
          <p:cNvSpPr/>
          <p:nvPr/>
        </p:nvSpPr>
        <p:spPr>
          <a:xfrm>
            <a:off x="1627329" y="7296443"/>
            <a:ext cx="34290" cy="34290"/>
          </a:xfrm>
          <a:custGeom>
            <a:avLst/>
            <a:gdLst/>
            <a:ahLst/>
            <a:cxnLst/>
            <a:rect l="l" t="t" r="r" b="b"/>
            <a:pathLst>
              <a:path w="34289" h="34290">
                <a:moveTo>
                  <a:pt x="19324" y="33936"/>
                </a:moveTo>
                <a:lnTo>
                  <a:pt x="14612" y="33936"/>
                </a:lnTo>
                <a:lnTo>
                  <a:pt x="12703" y="32026"/>
                </a:lnTo>
                <a:lnTo>
                  <a:pt x="12703" y="21233"/>
                </a:lnTo>
                <a:lnTo>
                  <a:pt x="1909" y="21233"/>
                </a:lnTo>
                <a:lnTo>
                  <a:pt x="0" y="19323"/>
                </a:lnTo>
                <a:lnTo>
                  <a:pt x="0" y="14612"/>
                </a:lnTo>
                <a:lnTo>
                  <a:pt x="1909" y="12703"/>
                </a:lnTo>
                <a:lnTo>
                  <a:pt x="12703" y="12703"/>
                </a:lnTo>
                <a:lnTo>
                  <a:pt x="12703" y="1909"/>
                </a:lnTo>
                <a:lnTo>
                  <a:pt x="14612" y="0"/>
                </a:lnTo>
                <a:lnTo>
                  <a:pt x="19324" y="0"/>
                </a:lnTo>
                <a:lnTo>
                  <a:pt x="21233" y="1909"/>
                </a:lnTo>
                <a:lnTo>
                  <a:pt x="21233" y="12703"/>
                </a:lnTo>
                <a:lnTo>
                  <a:pt x="29671" y="12703"/>
                </a:lnTo>
                <a:lnTo>
                  <a:pt x="32020" y="12703"/>
                </a:lnTo>
                <a:lnTo>
                  <a:pt x="33936" y="14612"/>
                </a:lnTo>
                <a:lnTo>
                  <a:pt x="33936" y="19323"/>
                </a:lnTo>
                <a:lnTo>
                  <a:pt x="32027" y="21233"/>
                </a:lnTo>
                <a:lnTo>
                  <a:pt x="21233" y="21233"/>
                </a:lnTo>
                <a:lnTo>
                  <a:pt x="21233" y="32026"/>
                </a:lnTo>
                <a:lnTo>
                  <a:pt x="19324" y="33936"/>
                </a:lnTo>
                <a:close/>
              </a:path>
            </a:pathLst>
          </a:custGeom>
          <a:solidFill>
            <a:srgbClr val="0070C8"/>
          </a:solidFill>
        </p:spPr>
        <p:txBody>
          <a:bodyPr wrap="square" lIns="0" tIns="0" rIns="0" bIns="0" rtlCol="0"/>
          <a:lstStyle/>
          <a:p>
            <a:endParaRPr/>
          </a:p>
        </p:txBody>
      </p:sp>
      <p:grpSp>
        <p:nvGrpSpPr>
          <p:cNvPr id="220" name="object 220"/>
          <p:cNvGrpSpPr/>
          <p:nvPr/>
        </p:nvGrpSpPr>
        <p:grpSpPr>
          <a:xfrm>
            <a:off x="1790161" y="9430902"/>
            <a:ext cx="107314" cy="856615"/>
            <a:chOff x="1790161" y="9430902"/>
            <a:chExt cx="107314" cy="856615"/>
          </a:xfrm>
        </p:grpSpPr>
        <p:pic>
          <p:nvPicPr>
            <p:cNvPr id="221" name="object 221"/>
            <p:cNvPicPr/>
            <p:nvPr/>
          </p:nvPicPr>
          <p:blipFill>
            <a:blip r:embed="rId56" cstate="print"/>
            <a:stretch>
              <a:fillRect/>
            </a:stretch>
          </p:blipFill>
          <p:spPr>
            <a:xfrm>
              <a:off x="1790161" y="10216035"/>
              <a:ext cx="107149" cy="70963"/>
            </a:xfrm>
            <a:prstGeom prst="rect">
              <a:avLst/>
            </a:prstGeom>
          </p:spPr>
        </p:pic>
        <p:pic>
          <p:nvPicPr>
            <p:cNvPr id="222" name="object 222"/>
            <p:cNvPicPr/>
            <p:nvPr/>
          </p:nvPicPr>
          <p:blipFill>
            <a:blip r:embed="rId3" cstate="print"/>
            <a:stretch>
              <a:fillRect/>
            </a:stretch>
          </p:blipFill>
          <p:spPr>
            <a:xfrm>
              <a:off x="1792018" y="10085179"/>
              <a:ext cx="103815" cy="103816"/>
            </a:xfrm>
            <a:prstGeom prst="rect">
              <a:avLst/>
            </a:prstGeom>
          </p:spPr>
        </p:pic>
        <p:pic>
          <p:nvPicPr>
            <p:cNvPr id="223" name="object 223"/>
            <p:cNvPicPr/>
            <p:nvPr/>
          </p:nvPicPr>
          <p:blipFill>
            <a:blip r:embed="rId47" cstate="print"/>
            <a:stretch>
              <a:fillRect/>
            </a:stretch>
          </p:blipFill>
          <p:spPr>
            <a:xfrm>
              <a:off x="1793874" y="9954322"/>
              <a:ext cx="100483" cy="100483"/>
            </a:xfrm>
            <a:prstGeom prst="rect">
              <a:avLst/>
            </a:prstGeom>
          </p:spPr>
        </p:pic>
        <p:pic>
          <p:nvPicPr>
            <p:cNvPr id="224" name="object 224"/>
            <p:cNvPicPr/>
            <p:nvPr/>
          </p:nvPicPr>
          <p:blipFill>
            <a:blip r:embed="rId18" cstate="print"/>
            <a:stretch>
              <a:fillRect/>
            </a:stretch>
          </p:blipFill>
          <p:spPr>
            <a:xfrm>
              <a:off x="1795718" y="9823465"/>
              <a:ext cx="97176" cy="97176"/>
            </a:xfrm>
            <a:prstGeom prst="rect">
              <a:avLst/>
            </a:prstGeom>
          </p:spPr>
        </p:pic>
        <p:pic>
          <p:nvPicPr>
            <p:cNvPr id="225" name="object 225"/>
            <p:cNvPicPr/>
            <p:nvPr/>
          </p:nvPicPr>
          <p:blipFill>
            <a:blip r:embed="rId18" cstate="print"/>
            <a:stretch>
              <a:fillRect/>
            </a:stretch>
          </p:blipFill>
          <p:spPr>
            <a:xfrm>
              <a:off x="1797575" y="9692609"/>
              <a:ext cx="93842" cy="93842"/>
            </a:xfrm>
            <a:prstGeom prst="rect">
              <a:avLst/>
            </a:prstGeom>
          </p:spPr>
        </p:pic>
        <p:pic>
          <p:nvPicPr>
            <p:cNvPr id="226" name="object 226"/>
            <p:cNvPicPr/>
            <p:nvPr/>
          </p:nvPicPr>
          <p:blipFill>
            <a:blip r:embed="rId7" cstate="print"/>
            <a:stretch>
              <a:fillRect/>
            </a:stretch>
          </p:blipFill>
          <p:spPr>
            <a:xfrm>
              <a:off x="1799446" y="9561759"/>
              <a:ext cx="90495" cy="90496"/>
            </a:xfrm>
            <a:prstGeom prst="rect">
              <a:avLst/>
            </a:prstGeom>
          </p:spPr>
        </p:pic>
        <p:pic>
          <p:nvPicPr>
            <p:cNvPr id="227" name="object 227"/>
            <p:cNvPicPr/>
            <p:nvPr/>
          </p:nvPicPr>
          <p:blipFill>
            <a:blip r:embed="rId51" cstate="print"/>
            <a:stretch>
              <a:fillRect/>
            </a:stretch>
          </p:blipFill>
          <p:spPr>
            <a:xfrm>
              <a:off x="1801289" y="9430902"/>
              <a:ext cx="87189" cy="87189"/>
            </a:xfrm>
            <a:prstGeom prst="rect">
              <a:avLst/>
            </a:prstGeom>
          </p:spPr>
        </p:pic>
      </p:grpSp>
      <p:pic>
        <p:nvPicPr>
          <p:cNvPr id="228" name="object 228"/>
          <p:cNvPicPr/>
          <p:nvPr/>
        </p:nvPicPr>
        <p:blipFill>
          <a:blip r:embed="rId9" cstate="print"/>
          <a:stretch>
            <a:fillRect/>
          </a:stretch>
        </p:blipFill>
        <p:spPr>
          <a:xfrm>
            <a:off x="1803146" y="9300046"/>
            <a:ext cx="83856" cy="83856"/>
          </a:xfrm>
          <a:prstGeom prst="rect">
            <a:avLst/>
          </a:prstGeom>
        </p:spPr>
      </p:pic>
      <p:pic>
        <p:nvPicPr>
          <p:cNvPr id="229" name="object 229"/>
          <p:cNvPicPr/>
          <p:nvPr/>
        </p:nvPicPr>
        <p:blipFill>
          <a:blip r:embed="rId9" cstate="print"/>
          <a:stretch>
            <a:fillRect/>
          </a:stretch>
        </p:blipFill>
        <p:spPr>
          <a:xfrm>
            <a:off x="1805003" y="9169189"/>
            <a:ext cx="80523" cy="80522"/>
          </a:xfrm>
          <a:prstGeom prst="rect">
            <a:avLst/>
          </a:prstGeom>
        </p:spPr>
      </p:pic>
      <p:pic>
        <p:nvPicPr>
          <p:cNvPr id="230" name="object 230"/>
          <p:cNvPicPr/>
          <p:nvPr/>
        </p:nvPicPr>
        <p:blipFill>
          <a:blip r:embed="rId10" cstate="print"/>
          <a:stretch>
            <a:fillRect/>
          </a:stretch>
        </p:blipFill>
        <p:spPr>
          <a:xfrm>
            <a:off x="1806859" y="9038333"/>
            <a:ext cx="77190" cy="77189"/>
          </a:xfrm>
          <a:prstGeom prst="rect">
            <a:avLst/>
          </a:prstGeom>
        </p:spPr>
      </p:pic>
      <p:pic>
        <p:nvPicPr>
          <p:cNvPr id="231" name="object 231"/>
          <p:cNvPicPr/>
          <p:nvPr/>
        </p:nvPicPr>
        <p:blipFill>
          <a:blip r:embed="rId57" cstate="print"/>
          <a:stretch>
            <a:fillRect/>
          </a:stretch>
        </p:blipFill>
        <p:spPr>
          <a:xfrm>
            <a:off x="1808704" y="8907476"/>
            <a:ext cx="73882" cy="73882"/>
          </a:xfrm>
          <a:prstGeom prst="rect">
            <a:avLst/>
          </a:prstGeom>
        </p:spPr>
      </p:pic>
      <p:pic>
        <p:nvPicPr>
          <p:cNvPr id="232" name="object 232"/>
          <p:cNvPicPr/>
          <p:nvPr/>
        </p:nvPicPr>
        <p:blipFill>
          <a:blip r:embed="rId12" cstate="print"/>
          <a:stretch>
            <a:fillRect/>
          </a:stretch>
        </p:blipFill>
        <p:spPr>
          <a:xfrm>
            <a:off x="1810560" y="8776620"/>
            <a:ext cx="70550" cy="70549"/>
          </a:xfrm>
          <a:prstGeom prst="rect">
            <a:avLst/>
          </a:prstGeom>
        </p:spPr>
      </p:pic>
      <p:pic>
        <p:nvPicPr>
          <p:cNvPr id="233" name="object 233"/>
          <p:cNvPicPr/>
          <p:nvPr/>
        </p:nvPicPr>
        <p:blipFill>
          <a:blip r:embed="rId13" cstate="print"/>
          <a:stretch>
            <a:fillRect/>
          </a:stretch>
        </p:blipFill>
        <p:spPr>
          <a:xfrm>
            <a:off x="1812418" y="8645763"/>
            <a:ext cx="67215" cy="67216"/>
          </a:xfrm>
          <a:prstGeom prst="rect">
            <a:avLst/>
          </a:prstGeom>
        </p:spPr>
      </p:pic>
      <p:pic>
        <p:nvPicPr>
          <p:cNvPr id="234" name="object 234"/>
          <p:cNvPicPr/>
          <p:nvPr/>
        </p:nvPicPr>
        <p:blipFill>
          <a:blip r:embed="rId58" cstate="print"/>
          <a:stretch>
            <a:fillRect/>
          </a:stretch>
        </p:blipFill>
        <p:spPr>
          <a:xfrm>
            <a:off x="1814268" y="8514913"/>
            <a:ext cx="63902" cy="63883"/>
          </a:xfrm>
          <a:prstGeom prst="rect">
            <a:avLst/>
          </a:prstGeom>
        </p:spPr>
      </p:pic>
      <p:sp>
        <p:nvSpPr>
          <p:cNvPr id="235" name="object 235"/>
          <p:cNvSpPr/>
          <p:nvPr/>
        </p:nvSpPr>
        <p:spPr>
          <a:xfrm>
            <a:off x="1816132" y="8384056"/>
            <a:ext cx="60960" cy="60960"/>
          </a:xfrm>
          <a:custGeom>
            <a:avLst/>
            <a:gdLst/>
            <a:ahLst/>
            <a:cxnLst/>
            <a:rect l="l" t="t" r="r" b="b"/>
            <a:pathLst>
              <a:path w="60960" h="60959">
                <a:moveTo>
                  <a:pt x="34486" y="60562"/>
                </a:moveTo>
                <a:lnTo>
                  <a:pt x="26075" y="60562"/>
                </a:lnTo>
                <a:lnTo>
                  <a:pt x="22669" y="57157"/>
                </a:lnTo>
                <a:lnTo>
                  <a:pt x="22669" y="37892"/>
                </a:lnTo>
                <a:lnTo>
                  <a:pt x="3405" y="37892"/>
                </a:lnTo>
                <a:lnTo>
                  <a:pt x="0" y="34487"/>
                </a:lnTo>
                <a:lnTo>
                  <a:pt x="0" y="26075"/>
                </a:lnTo>
                <a:lnTo>
                  <a:pt x="3405" y="22670"/>
                </a:lnTo>
                <a:lnTo>
                  <a:pt x="22669" y="22670"/>
                </a:lnTo>
                <a:lnTo>
                  <a:pt x="22669" y="3405"/>
                </a:lnTo>
                <a:lnTo>
                  <a:pt x="26075" y="0"/>
                </a:lnTo>
                <a:lnTo>
                  <a:pt x="34486" y="0"/>
                </a:lnTo>
                <a:lnTo>
                  <a:pt x="37892" y="3405"/>
                </a:lnTo>
                <a:lnTo>
                  <a:pt x="37892" y="22670"/>
                </a:lnTo>
                <a:lnTo>
                  <a:pt x="52950" y="22670"/>
                </a:lnTo>
                <a:lnTo>
                  <a:pt x="57150" y="22670"/>
                </a:lnTo>
                <a:lnTo>
                  <a:pt x="60561" y="26075"/>
                </a:lnTo>
                <a:lnTo>
                  <a:pt x="60561" y="34487"/>
                </a:lnTo>
                <a:lnTo>
                  <a:pt x="57156" y="37892"/>
                </a:lnTo>
                <a:lnTo>
                  <a:pt x="37892" y="37892"/>
                </a:lnTo>
                <a:lnTo>
                  <a:pt x="37892" y="57157"/>
                </a:lnTo>
                <a:lnTo>
                  <a:pt x="34486" y="60562"/>
                </a:lnTo>
                <a:close/>
              </a:path>
            </a:pathLst>
          </a:custGeom>
          <a:solidFill>
            <a:srgbClr val="0070C8"/>
          </a:solidFill>
        </p:spPr>
        <p:txBody>
          <a:bodyPr wrap="square" lIns="0" tIns="0" rIns="0" bIns="0" rtlCol="0"/>
          <a:lstStyle/>
          <a:p>
            <a:endParaRPr/>
          </a:p>
        </p:txBody>
      </p:sp>
      <p:sp>
        <p:nvSpPr>
          <p:cNvPr id="236" name="object 236"/>
          <p:cNvSpPr/>
          <p:nvPr/>
        </p:nvSpPr>
        <p:spPr>
          <a:xfrm>
            <a:off x="1817988" y="8253200"/>
            <a:ext cx="57785" cy="57785"/>
          </a:xfrm>
          <a:custGeom>
            <a:avLst/>
            <a:gdLst/>
            <a:ahLst/>
            <a:cxnLst/>
            <a:rect l="l" t="t" r="r" b="b"/>
            <a:pathLst>
              <a:path w="57785" h="57784">
                <a:moveTo>
                  <a:pt x="32584" y="57229"/>
                </a:moveTo>
                <a:lnTo>
                  <a:pt x="24645" y="57229"/>
                </a:lnTo>
                <a:lnTo>
                  <a:pt x="21423" y="54007"/>
                </a:lnTo>
                <a:lnTo>
                  <a:pt x="21423" y="35806"/>
                </a:lnTo>
                <a:lnTo>
                  <a:pt x="3221" y="35806"/>
                </a:lnTo>
                <a:lnTo>
                  <a:pt x="0" y="32584"/>
                </a:lnTo>
                <a:lnTo>
                  <a:pt x="0" y="24645"/>
                </a:lnTo>
                <a:lnTo>
                  <a:pt x="3221" y="21423"/>
                </a:lnTo>
                <a:lnTo>
                  <a:pt x="21423" y="21423"/>
                </a:lnTo>
                <a:lnTo>
                  <a:pt x="21423" y="3221"/>
                </a:lnTo>
                <a:lnTo>
                  <a:pt x="24645" y="0"/>
                </a:lnTo>
                <a:lnTo>
                  <a:pt x="32584" y="0"/>
                </a:lnTo>
                <a:lnTo>
                  <a:pt x="35806" y="3221"/>
                </a:lnTo>
                <a:lnTo>
                  <a:pt x="35806" y="21423"/>
                </a:lnTo>
                <a:lnTo>
                  <a:pt x="50038" y="21423"/>
                </a:lnTo>
                <a:lnTo>
                  <a:pt x="54008" y="21423"/>
                </a:lnTo>
                <a:lnTo>
                  <a:pt x="57229" y="24645"/>
                </a:lnTo>
                <a:lnTo>
                  <a:pt x="57229" y="32584"/>
                </a:lnTo>
                <a:lnTo>
                  <a:pt x="54008" y="35806"/>
                </a:lnTo>
                <a:lnTo>
                  <a:pt x="35806" y="35806"/>
                </a:lnTo>
                <a:lnTo>
                  <a:pt x="35806" y="54007"/>
                </a:lnTo>
                <a:lnTo>
                  <a:pt x="32584" y="57229"/>
                </a:lnTo>
                <a:close/>
              </a:path>
            </a:pathLst>
          </a:custGeom>
          <a:solidFill>
            <a:srgbClr val="0070C8"/>
          </a:solidFill>
        </p:spPr>
        <p:txBody>
          <a:bodyPr wrap="square" lIns="0" tIns="0" rIns="0" bIns="0" rtlCol="0"/>
          <a:lstStyle/>
          <a:p>
            <a:endParaRPr/>
          </a:p>
        </p:txBody>
      </p:sp>
      <p:sp>
        <p:nvSpPr>
          <p:cNvPr id="237" name="object 237"/>
          <p:cNvSpPr/>
          <p:nvPr/>
        </p:nvSpPr>
        <p:spPr>
          <a:xfrm>
            <a:off x="1819845" y="8122349"/>
            <a:ext cx="53975" cy="53975"/>
          </a:xfrm>
          <a:custGeom>
            <a:avLst/>
            <a:gdLst/>
            <a:ahLst/>
            <a:cxnLst/>
            <a:rect l="l" t="t" r="r" b="b"/>
            <a:pathLst>
              <a:path w="53975" h="53975">
                <a:moveTo>
                  <a:pt x="30688" y="53896"/>
                </a:moveTo>
                <a:lnTo>
                  <a:pt x="23208" y="53896"/>
                </a:lnTo>
                <a:lnTo>
                  <a:pt x="20176" y="50864"/>
                </a:lnTo>
                <a:lnTo>
                  <a:pt x="20176" y="33719"/>
                </a:lnTo>
                <a:lnTo>
                  <a:pt x="3031" y="33719"/>
                </a:lnTo>
                <a:lnTo>
                  <a:pt x="0" y="30688"/>
                </a:lnTo>
                <a:lnTo>
                  <a:pt x="0" y="23208"/>
                </a:lnTo>
                <a:lnTo>
                  <a:pt x="3031" y="20176"/>
                </a:lnTo>
                <a:lnTo>
                  <a:pt x="20176" y="20176"/>
                </a:lnTo>
                <a:lnTo>
                  <a:pt x="20176" y="3031"/>
                </a:lnTo>
                <a:lnTo>
                  <a:pt x="23208" y="0"/>
                </a:lnTo>
                <a:lnTo>
                  <a:pt x="30688" y="0"/>
                </a:lnTo>
                <a:lnTo>
                  <a:pt x="33719" y="3031"/>
                </a:lnTo>
                <a:lnTo>
                  <a:pt x="33719" y="20176"/>
                </a:lnTo>
                <a:lnTo>
                  <a:pt x="47124" y="20176"/>
                </a:lnTo>
                <a:lnTo>
                  <a:pt x="50871" y="20176"/>
                </a:lnTo>
                <a:lnTo>
                  <a:pt x="53896" y="23208"/>
                </a:lnTo>
                <a:lnTo>
                  <a:pt x="53896" y="30688"/>
                </a:lnTo>
                <a:lnTo>
                  <a:pt x="50865" y="33719"/>
                </a:lnTo>
                <a:lnTo>
                  <a:pt x="33719" y="33719"/>
                </a:lnTo>
                <a:lnTo>
                  <a:pt x="33719" y="50864"/>
                </a:lnTo>
                <a:lnTo>
                  <a:pt x="30688" y="53896"/>
                </a:lnTo>
                <a:close/>
              </a:path>
            </a:pathLst>
          </a:custGeom>
          <a:solidFill>
            <a:srgbClr val="0070C8"/>
          </a:solidFill>
        </p:spPr>
        <p:txBody>
          <a:bodyPr wrap="square" lIns="0" tIns="0" rIns="0" bIns="0" rtlCol="0"/>
          <a:lstStyle/>
          <a:p>
            <a:endParaRPr/>
          </a:p>
        </p:txBody>
      </p:sp>
      <p:sp>
        <p:nvSpPr>
          <p:cNvPr id="238" name="object 238"/>
          <p:cNvSpPr/>
          <p:nvPr/>
        </p:nvSpPr>
        <p:spPr>
          <a:xfrm>
            <a:off x="1821689" y="7991487"/>
            <a:ext cx="50800" cy="50800"/>
          </a:xfrm>
          <a:custGeom>
            <a:avLst/>
            <a:gdLst/>
            <a:ahLst/>
            <a:cxnLst/>
            <a:rect l="l" t="t" r="r" b="b"/>
            <a:pathLst>
              <a:path w="50800" h="50800">
                <a:moveTo>
                  <a:pt x="28804" y="50589"/>
                </a:moveTo>
                <a:lnTo>
                  <a:pt x="21784" y="50589"/>
                </a:lnTo>
                <a:lnTo>
                  <a:pt x="18936" y="47741"/>
                </a:lnTo>
                <a:lnTo>
                  <a:pt x="18936" y="31652"/>
                </a:lnTo>
                <a:lnTo>
                  <a:pt x="2847" y="31652"/>
                </a:lnTo>
                <a:lnTo>
                  <a:pt x="0" y="28805"/>
                </a:lnTo>
                <a:lnTo>
                  <a:pt x="0" y="21784"/>
                </a:lnTo>
                <a:lnTo>
                  <a:pt x="2847" y="18936"/>
                </a:lnTo>
                <a:lnTo>
                  <a:pt x="18936" y="18936"/>
                </a:lnTo>
                <a:lnTo>
                  <a:pt x="18936" y="2847"/>
                </a:lnTo>
                <a:lnTo>
                  <a:pt x="21784" y="0"/>
                </a:lnTo>
                <a:lnTo>
                  <a:pt x="28804" y="0"/>
                </a:lnTo>
                <a:lnTo>
                  <a:pt x="31652" y="2847"/>
                </a:lnTo>
                <a:lnTo>
                  <a:pt x="31652" y="18936"/>
                </a:lnTo>
                <a:lnTo>
                  <a:pt x="44231" y="18936"/>
                </a:lnTo>
                <a:lnTo>
                  <a:pt x="47741" y="18936"/>
                </a:lnTo>
                <a:lnTo>
                  <a:pt x="50589" y="21784"/>
                </a:lnTo>
                <a:lnTo>
                  <a:pt x="50589" y="28805"/>
                </a:lnTo>
                <a:lnTo>
                  <a:pt x="47741" y="31652"/>
                </a:lnTo>
                <a:lnTo>
                  <a:pt x="31652" y="31652"/>
                </a:lnTo>
                <a:lnTo>
                  <a:pt x="31652" y="47741"/>
                </a:lnTo>
                <a:lnTo>
                  <a:pt x="28804" y="50589"/>
                </a:lnTo>
                <a:close/>
              </a:path>
            </a:pathLst>
          </a:custGeom>
          <a:solidFill>
            <a:srgbClr val="0070C8"/>
          </a:solidFill>
        </p:spPr>
        <p:txBody>
          <a:bodyPr wrap="square" lIns="0" tIns="0" rIns="0" bIns="0" rtlCol="0"/>
          <a:lstStyle/>
          <a:p>
            <a:endParaRPr/>
          </a:p>
        </p:txBody>
      </p:sp>
      <p:sp>
        <p:nvSpPr>
          <p:cNvPr id="239" name="object 239"/>
          <p:cNvSpPr/>
          <p:nvPr/>
        </p:nvSpPr>
        <p:spPr>
          <a:xfrm>
            <a:off x="1823545" y="7860630"/>
            <a:ext cx="47625" cy="47625"/>
          </a:xfrm>
          <a:custGeom>
            <a:avLst/>
            <a:gdLst/>
            <a:ahLst/>
            <a:cxnLst/>
            <a:rect l="l" t="t" r="r" b="b"/>
            <a:pathLst>
              <a:path w="47625" h="47625">
                <a:moveTo>
                  <a:pt x="26909" y="47256"/>
                </a:moveTo>
                <a:lnTo>
                  <a:pt x="20347" y="47256"/>
                </a:lnTo>
                <a:lnTo>
                  <a:pt x="17690" y="44598"/>
                </a:lnTo>
                <a:lnTo>
                  <a:pt x="17690" y="29566"/>
                </a:lnTo>
                <a:lnTo>
                  <a:pt x="2657" y="29566"/>
                </a:lnTo>
                <a:lnTo>
                  <a:pt x="0" y="26908"/>
                </a:lnTo>
                <a:lnTo>
                  <a:pt x="0" y="20347"/>
                </a:lnTo>
                <a:lnTo>
                  <a:pt x="2657" y="17689"/>
                </a:lnTo>
                <a:lnTo>
                  <a:pt x="17690" y="17689"/>
                </a:lnTo>
                <a:lnTo>
                  <a:pt x="17690" y="2657"/>
                </a:lnTo>
                <a:lnTo>
                  <a:pt x="20347" y="0"/>
                </a:lnTo>
                <a:lnTo>
                  <a:pt x="26909" y="0"/>
                </a:lnTo>
                <a:lnTo>
                  <a:pt x="29566" y="2657"/>
                </a:lnTo>
                <a:lnTo>
                  <a:pt x="29566" y="17689"/>
                </a:lnTo>
                <a:lnTo>
                  <a:pt x="41318" y="17689"/>
                </a:lnTo>
                <a:lnTo>
                  <a:pt x="44599" y="17689"/>
                </a:lnTo>
                <a:lnTo>
                  <a:pt x="47257" y="20347"/>
                </a:lnTo>
                <a:lnTo>
                  <a:pt x="47257" y="26908"/>
                </a:lnTo>
                <a:lnTo>
                  <a:pt x="44599" y="29566"/>
                </a:lnTo>
                <a:lnTo>
                  <a:pt x="29566" y="29566"/>
                </a:lnTo>
                <a:lnTo>
                  <a:pt x="29566" y="44598"/>
                </a:lnTo>
                <a:lnTo>
                  <a:pt x="26909" y="47256"/>
                </a:lnTo>
                <a:close/>
              </a:path>
            </a:pathLst>
          </a:custGeom>
          <a:solidFill>
            <a:srgbClr val="0070C8"/>
          </a:solidFill>
        </p:spPr>
        <p:txBody>
          <a:bodyPr wrap="square" lIns="0" tIns="0" rIns="0" bIns="0" rtlCol="0"/>
          <a:lstStyle/>
          <a:p>
            <a:endParaRPr/>
          </a:p>
        </p:txBody>
      </p:sp>
      <p:sp>
        <p:nvSpPr>
          <p:cNvPr id="240" name="object 240"/>
          <p:cNvSpPr/>
          <p:nvPr/>
        </p:nvSpPr>
        <p:spPr>
          <a:xfrm>
            <a:off x="1825403" y="7729780"/>
            <a:ext cx="44450" cy="44450"/>
          </a:xfrm>
          <a:custGeom>
            <a:avLst/>
            <a:gdLst/>
            <a:ahLst/>
            <a:cxnLst/>
            <a:rect l="l" t="t" r="r" b="b"/>
            <a:pathLst>
              <a:path w="44450" h="44450">
                <a:moveTo>
                  <a:pt x="25012" y="43922"/>
                </a:moveTo>
                <a:lnTo>
                  <a:pt x="18916" y="43922"/>
                </a:lnTo>
                <a:lnTo>
                  <a:pt x="16443" y="41455"/>
                </a:lnTo>
                <a:lnTo>
                  <a:pt x="16443" y="27479"/>
                </a:lnTo>
                <a:lnTo>
                  <a:pt x="2473" y="27479"/>
                </a:lnTo>
                <a:lnTo>
                  <a:pt x="0" y="25006"/>
                </a:lnTo>
                <a:lnTo>
                  <a:pt x="0" y="18916"/>
                </a:lnTo>
                <a:lnTo>
                  <a:pt x="2467" y="16443"/>
                </a:lnTo>
                <a:lnTo>
                  <a:pt x="16443" y="16443"/>
                </a:lnTo>
                <a:lnTo>
                  <a:pt x="16443" y="2473"/>
                </a:lnTo>
                <a:lnTo>
                  <a:pt x="18910" y="0"/>
                </a:lnTo>
                <a:lnTo>
                  <a:pt x="25005" y="0"/>
                </a:lnTo>
                <a:lnTo>
                  <a:pt x="27479" y="2467"/>
                </a:lnTo>
                <a:lnTo>
                  <a:pt x="27479" y="16443"/>
                </a:lnTo>
                <a:lnTo>
                  <a:pt x="38404" y="16443"/>
                </a:lnTo>
                <a:lnTo>
                  <a:pt x="41455" y="16443"/>
                </a:lnTo>
                <a:lnTo>
                  <a:pt x="43922" y="18916"/>
                </a:lnTo>
                <a:lnTo>
                  <a:pt x="43922" y="25006"/>
                </a:lnTo>
                <a:lnTo>
                  <a:pt x="41455" y="27479"/>
                </a:lnTo>
                <a:lnTo>
                  <a:pt x="27479" y="27479"/>
                </a:lnTo>
                <a:lnTo>
                  <a:pt x="27479" y="41449"/>
                </a:lnTo>
                <a:lnTo>
                  <a:pt x="25012" y="43922"/>
                </a:lnTo>
                <a:close/>
              </a:path>
            </a:pathLst>
          </a:custGeom>
          <a:solidFill>
            <a:srgbClr val="0070C8"/>
          </a:solidFill>
        </p:spPr>
        <p:txBody>
          <a:bodyPr wrap="square" lIns="0" tIns="0" rIns="0" bIns="0" rtlCol="0"/>
          <a:lstStyle/>
          <a:p>
            <a:endParaRPr/>
          </a:p>
        </p:txBody>
      </p:sp>
      <p:sp>
        <p:nvSpPr>
          <p:cNvPr id="241" name="object 241"/>
          <p:cNvSpPr/>
          <p:nvPr/>
        </p:nvSpPr>
        <p:spPr>
          <a:xfrm>
            <a:off x="1827267" y="7598923"/>
            <a:ext cx="40640" cy="40640"/>
          </a:xfrm>
          <a:custGeom>
            <a:avLst/>
            <a:gdLst/>
            <a:ahLst/>
            <a:cxnLst/>
            <a:rect l="l" t="t" r="r" b="b"/>
            <a:pathLst>
              <a:path w="40639" h="40640">
                <a:moveTo>
                  <a:pt x="23109" y="40589"/>
                </a:moveTo>
                <a:lnTo>
                  <a:pt x="17479" y="40589"/>
                </a:lnTo>
                <a:lnTo>
                  <a:pt x="15196" y="38306"/>
                </a:lnTo>
                <a:lnTo>
                  <a:pt x="15196" y="25393"/>
                </a:lnTo>
                <a:lnTo>
                  <a:pt x="2283" y="25393"/>
                </a:lnTo>
                <a:lnTo>
                  <a:pt x="0" y="23109"/>
                </a:lnTo>
                <a:lnTo>
                  <a:pt x="0" y="17479"/>
                </a:lnTo>
                <a:lnTo>
                  <a:pt x="2283" y="15196"/>
                </a:lnTo>
                <a:lnTo>
                  <a:pt x="15196" y="15196"/>
                </a:lnTo>
                <a:lnTo>
                  <a:pt x="15196" y="2283"/>
                </a:lnTo>
                <a:lnTo>
                  <a:pt x="17479" y="0"/>
                </a:lnTo>
                <a:lnTo>
                  <a:pt x="23109" y="0"/>
                </a:lnTo>
                <a:lnTo>
                  <a:pt x="25392" y="2283"/>
                </a:lnTo>
                <a:lnTo>
                  <a:pt x="25392" y="15196"/>
                </a:lnTo>
                <a:lnTo>
                  <a:pt x="35490" y="15196"/>
                </a:lnTo>
                <a:lnTo>
                  <a:pt x="38305" y="15196"/>
                </a:lnTo>
                <a:lnTo>
                  <a:pt x="40589" y="17479"/>
                </a:lnTo>
                <a:lnTo>
                  <a:pt x="40589" y="23109"/>
                </a:lnTo>
                <a:lnTo>
                  <a:pt x="38305" y="25393"/>
                </a:lnTo>
                <a:lnTo>
                  <a:pt x="25392" y="25393"/>
                </a:lnTo>
                <a:lnTo>
                  <a:pt x="25392" y="38306"/>
                </a:lnTo>
                <a:lnTo>
                  <a:pt x="23109" y="40589"/>
                </a:lnTo>
                <a:close/>
              </a:path>
            </a:pathLst>
          </a:custGeom>
          <a:solidFill>
            <a:srgbClr val="0070C8"/>
          </a:solidFill>
        </p:spPr>
        <p:txBody>
          <a:bodyPr wrap="square" lIns="0" tIns="0" rIns="0" bIns="0" rtlCol="0"/>
          <a:lstStyle/>
          <a:p>
            <a:endParaRPr/>
          </a:p>
        </p:txBody>
      </p:sp>
      <p:sp>
        <p:nvSpPr>
          <p:cNvPr id="242" name="object 242"/>
          <p:cNvSpPr/>
          <p:nvPr/>
        </p:nvSpPr>
        <p:spPr>
          <a:xfrm>
            <a:off x="1829103" y="7468061"/>
            <a:ext cx="37465" cy="37465"/>
          </a:xfrm>
          <a:custGeom>
            <a:avLst/>
            <a:gdLst/>
            <a:ahLst/>
            <a:cxnLst/>
            <a:rect l="l" t="t" r="r" b="b"/>
            <a:pathLst>
              <a:path w="37464" h="37465">
                <a:moveTo>
                  <a:pt x="21226" y="37282"/>
                </a:moveTo>
                <a:lnTo>
                  <a:pt x="16056" y="37282"/>
                </a:lnTo>
                <a:lnTo>
                  <a:pt x="13956" y="35182"/>
                </a:lnTo>
                <a:lnTo>
                  <a:pt x="13956" y="23326"/>
                </a:lnTo>
                <a:lnTo>
                  <a:pt x="2099" y="23326"/>
                </a:lnTo>
                <a:lnTo>
                  <a:pt x="0" y="21226"/>
                </a:lnTo>
                <a:lnTo>
                  <a:pt x="0" y="16056"/>
                </a:lnTo>
                <a:lnTo>
                  <a:pt x="2099" y="13956"/>
                </a:lnTo>
                <a:lnTo>
                  <a:pt x="13956" y="13956"/>
                </a:lnTo>
                <a:lnTo>
                  <a:pt x="13956" y="2099"/>
                </a:lnTo>
                <a:lnTo>
                  <a:pt x="16056" y="0"/>
                </a:lnTo>
                <a:lnTo>
                  <a:pt x="21226" y="0"/>
                </a:lnTo>
                <a:lnTo>
                  <a:pt x="23326" y="2099"/>
                </a:lnTo>
                <a:lnTo>
                  <a:pt x="23326" y="13956"/>
                </a:lnTo>
                <a:lnTo>
                  <a:pt x="32597" y="13956"/>
                </a:lnTo>
                <a:lnTo>
                  <a:pt x="35183" y="13956"/>
                </a:lnTo>
                <a:lnTo>
                  <a:pt x="37282" y="16056"/>
                </a:lnTo>
                <a:lnTo>
                  <a:pt x="37282" y="21226"/>
                </a:lnTo>
                <a:lnTo>
                  <a:pt x="35182" y="23326"/>
                </a:lnTo>
                <a:lnTo>
                  <a:pt x="23326" y="23326"/>
                </a:lnTo>
                <a:lnTo>
                  <a:pt x="23326" y="35182"/>
                </a:lnTo>
                <a:lnTo>
                  <a:pt x="21226" y="37282"/>
                </a:lnTo>
                <a:close/>
              </a:path>
            </a:pathLst>
          </a:custGeom>
          <a:solidFill>
            <a:srgbClr val="0070C8"/>
          </a:solidFill>
        </p:spPr>
        <p:txBody>
          <a:bodyPr wrap="square" lIns="0" tIns="0" rIns="0" bIns="0" rtlCol="0"/>
          <a:lstStyle/>
          <a:p>
            <a:endParaRPr/>
          </a:p>
        </p:txBody>
      </p:sp>
      <p:sp>
        <p:nvSpPr>
          <p:cNvPr id="243" name="object 243"/>
          <p:cNvSpPr/>
          <p:nvPr/>
        </p:nvSpPr>
        <p:spPr>
          <a:xfrm>
            <a:off x="1830973" y="7337217"/>
            <a:ext cx="34290" cy="34290"/>
          </a:xfrm>
          <a:custGeom>
            <a:avLst/>
            <a:gdLst/>
            <a:ahLst/>
            <a:cxnLst/>
            <a:rect l="l" t="t" r="r" b="b"/>
            <a:pathLst>
              <a:path w="34289" h="34290">
                <a:moveTo>
                  <a:pt x="19324" y="33936"/>
                </a:moveTo>
                <a:lnTo>
                  <a:pt x="14612" y="33936"/>
                </a:lnTo>
                <a:lnTo>
                  <a:pt x="12703" y="32026"/>
                </a:lnTo>
                <a:lnTo>
                  <a:pt x="12703" y="21233"/>
                </a:lnTo>
                <a:lnTo>
                  <a:pt x="1909" y="21233"/>
                </a:lnTo>
                <a:lnTo>
                  <a:pt x="0" y="19323"/>
                </a:lnTo>
                <a:lnTo>
                  <a:pt x="0" y="14612"/>
                </a:lnTo>
                <a:lnTo>
                  <a:pt x="1909" y="12703"/>
                </a:lnTo>
                <a:lnTo>
                  <a:pt x="12703" y="12703"/>
                </a:lnTo>
                <a:lnTo>
                  <a:pt x="12703" y="1909"/>
                </a:lnTo>
                <a:lnTo>
                  <a:pt x="14612" y="0"/>
                </a:lnTo>
                <a:lnTo>
                  <a:pt x="19324" y="0"/>
                </a:lnTo>
                <a:lnTo>
                  <a:pt x="21233" y="1909"/>
                </a:lnTo>
                <a:lnTo>
                  <a:pt x="21233" y="12703"/>
                </a:lnTo>
                <a:lnTo>
                  <a:pt x="29671" y="12703"/>
                </a:lnTo>
                <a:lnTo>
                  <a:pt x="32027" y="12703"/>
                </a:lnTo>
                <a:lnTo>
                  <a:pt x="33936" y="14612"/>
                </a:lnTo>
                <a:lnTo>
                  <a:pt x="33936" y="19323"/>
                </a:lnTo>
                <a:lnTo>
                  <a:pt x="32027" y="21233"/>
                </a:lnTo>
                <a:lnTo>
                  <a:pt x="21233" y="21233"/>
                </a:lnTo>
                <a:lnTo>
                  <a:pt x="21233" y="32026"/>
                </a:lnTo>
                <a:lnTo>
                  <a:pt x="19324" y="33936"/>
                </a:lnTo>
                <a:close/>
              </a:path>
            </a:pathLst>
          </a:custGeom>
          <a:solidFill>
            <a:srgbClr val="0070C8"/>
          </a:solidFill>
        </p:spPr>
        <p:txBody>
          <a:bodyPr wrap="square" lIns="0" tIns="0" rIns="0" bIns="0" rtlCol="0"/>
          <a:lstStyle/>
          <a:p>
            <a:endParaRPr/>
          </a:p>
        </p:txBody>
      </p:sp>
      <p:grpSp>
        <p:nvGrpSpPr>
          <p:cNvPr id="244" name="object 244"/>
          <p:cNvGrpSpPr/>
          <p:nvPr/>
        </p:nvGrpSpPr>
        <p:grpSpPr>
          <a:xfrm>
            <a:off x="1993805" y="9450403"/>
            <a:ext cx="107314" cy="836930"/>
            <a:chOff x="1993805" y="9450403"/>
            <a:chExt cx="107314" cy="836930"/>
          </a:xfrm>
        </p:grpSpPr>
        <p:sp>
          <p:nvSpPr>
            <p:cNvPr id="245" name="object 245"/>
            <p:cNvSpPr/>
            <p:nvPr/>
          </p:nvSpPr>
          <p:spPr>
            <a:xfrm>
              <a:off x="1993805" y="10223614"/>
              <a:ext cx="107314" cy="63500"/>
            </a:xfrm>
            <a:custGeom>
              <a:avLst/>
              <a:gdLst/>
              <a:ahLst/>
              <a:cxnLst/>
              <a:rect l="l" t="t" r="r" b="b"/>
              <a:pathLst>
                <a:path w="107314" h="63500">
                  <a:moveTo>
                    <a:pt x="67039" y="40110"/>
                  </a:moveTo>
                  <a:lnTo>
                    <a:pt x="40110" y="40110"/>
                  </a:lnTo>
                  <a:lnTo>
                    <a:pt x="40110" y="6030"/>
                  </a:lnTo>
                  <a:lnTo>
                    <a:pt x="46140" y="0"/>
                  </a:lnTo>
                  <a:lnTo>
                    <a:pt x="61008" y="0"/>
                  </a:lnTo>
                  <a:lnTo>
                    <a:pt x="67039" y="6030"/>
                  </a:lnTo>
                  <a:lnTo>
                    <a:pt x="67039" y="40110"/>
                  </a:lnTo>
                  <a:close/>
                </a:path>
                <a:path w="107314" h="63500">
                  <a:moveTo>
                    <a:pt x="104773" y="63385"/>
                  </a:moveTo>
                  <a:lnTo>
                    <a:pt x="2376" y="63385"/>
                  </a:lnTo>
                  <a:lnTo>
                    <a:pt x="0" y="61009"/>
                  </a:lnTo>
                  <a:lnTo>
                    <a:pt x="0" y="46140"/>
                  </a:lnTo>
                  <a:lnTo>
                    <a:pt x="6030" y="40110"/>
                  </a:lnTo>
                  <a:lnTo>
                    <a:pt x="101126" y="40110"/>
                  </a:lnTo>
                  <a:lnTo>
                    <a:pt x="107149" y="46140"/>
                  </a:lnTo>
                  <a:lnTo>
                    <a:pt x="107149" y="61009"/>
                  </a:lnTo>
                  <a:lnTo>
                    <a:pt x="104773" y="63385"/>
                  </a:lnTo>
                  <a:close/>
                </a:path>
              </a:pathLst>
            </a:custGeom>
            <a:solidFill>
              <a:srgbClr val="0070C8"/>
            </a:solidFill>
          </p:spPr>
          <p:txBody>
            <a:bodyPr wrap="square" lIns="0" tIns="0" rIns="0" bIns="0" rtlCol="0"/>
            <a:lstStyle/>
            <a:p>
              <a:endParaRPr/>
            </a:p>
          </p:txBody>
        </p:sp>
        <p:pic>
          <p:nvPicPr>
            <p:cNvPr id="246" name="object 246"/>
            <p:cNvPicPr/>
            <p:nvPr/>
          </p:nvPicPr>
          <p:blipFill>
            <a:blip r:embed="rId3" cstate="print"/>
            <a:stretch>
              <a:fillRect/>
            </a:stretch>
          </p:blipFill>
          <p:spPr>
            <a:xfrm>
              <a:off x="1995669" y="10094745"/>
              <a:ext cx="103815" cy="103816"/>
            </a:xfrm>
            <a:prstGeom prst="rect">
              <a:avLst/>
            </a:prstGeom>
          </p:spPr>
        </p:pic>
        <p:pic>
          <p:nvPicPr>
            <p:cNvPr id="247" name="object 247"/>
            <p:cNvPicPr/>
            <p:nvPr/>
          </p:nvPicPr>
          <p:blipFill>
            <a:blip r:embed="rId16" cstate="print"/>
            <a:stretch>
              <a:fillRect/>
            </a:stretch>
          </p:blipFill>
          <p:spPr>
            <a:xfrm>
              <a:off x="1997524" y="9965884"/>
              <a:ext cx="100483" cy="100483"/>
            </a:xfrm>
            <a:prstGeom prst="rect">
              <a:avLst/>
            </a:prstGeom>
          </p:spPr>
        </p:pic>
        <p:pic>
          <p:nvPicPr>
            <p:cNvPr id="248" name="object 248"/>
            <p:cNvPicPr/>
            <p:nvPr/>
          </p:nvPicPr>
          <p:blipFill>
            <a:blip r:embed="rId59" cstate="print"/>
            <a:stretch>
              <a:fillRect/>
            </a:stretch>
          </p:blipFill>
          <p:spPr>
            <a:xfrm>
              <a:off x="1999362" y="9837008"/>
              <a:ext cx="97176" cy="97176"/>
            </a:xfrm>
            <a:prstGeom prst="rect">
              <a:avLst/>
            </a:prstGeom>
          </p:spPr>
        </p:pic>
        <p:pic>
          <p:nvPicPr>
            <p:cNvPr id="249" name="object 249"/>
            <p:cNvPicPr/>
            <p:nvPr/>
          </p:nvPicPr>
          <p:blipFill>
            <a:blip r:embed="rId18" cstate="print"/>
            <a:stretch>
              <a:fillRect/>
            </a:stretch>
          </p:blipFill>
          <p:spPr>
            <a:xfrm>
              <a:off x="2001226" y="9708140"/>
              <a:ext cx="93842" cy="93843"/>
            </a:xfrm>
            <a:prstGeom prst="rect">
              <a:avLst/>
            </a:prstGeom>
          </p:spPr>
        </p:pic>
        <p:pic>
          <p:nvPicPr>
            <p:cNvPr id="250" name="object 250"/>
            <p:cNvPicPr/>
            <p:nvPr/>
          </p:nvPicPr>
          <p:blipFill>
            <a:blip r:embed="rId7" cstate="print"/>
            <a:stretch>
              <a:fillRect/>
            </a:stretch>
          </p:blipFill>
          <p:spPr>
            <a:xfrm>
              <a:off x="2003096" y="9579278"/>
              <a:ext cx="90495" cy="90496"/>
            </a:xfrm>
            <a:prstGeom prst="rect">
              <a:avLst/>
            </a:prstGeom>
          </p:spPr>
        </p:pic>
        <p:pic>
          <p:nvPicPr>
            <p:cNvPr id="251" name="object 251"/>
            <p:cNvPicPr/>
            <p:nvPr/>
          </p:nvPicPr>
          <p:blipFill>
            <a:blip r:embed="rId48" cstate="print"/>
            <a:stretch>
              <a:fillRect/>
            </a:stretch>
          </p:blipFill>
          <p:spPr>
            <a:xfrm>
              <a:off x="2004933" y="9450403"/>
              <a:ext cx="87189" cy="87189"/>
            </a:xfrm>
            <a:prstGeom prst="rect">
              <a:avLst/>
            </a:prstGeom>
          </p:spPr>
        </p:pic>
      </p:grpSp>
      <p:pic>
        <p:nvPicPr>
          <p:cNvPr id="252" name="object 252"/>
          <p:cNvPicPr/>
          <p:nvPr/>
        </p:nvPicPr>
        <p:blipFill>
          <a:blip r:embed="rId20" cstate="print"/>
          <a:stretch>
            <a:fillRect/>
          </a:stretch>
        </p:blipFill>
        <p:spPr>
          <a:xfrm>
            <a:off x="2006790" y="9321541"/>
            <a:ext cx="83856" cy="83856"/>
          </a:xfrm>
          <a:prstGeom prst="rect">
            <a:avLst/>
          </a:prstGeom>
        </p:spPr>
      </p:pic>
      <p:pic>
        <p:nvPicPr>
          <p:cNvPr id="253" name="object 253"/>
          <p:cNvPicPr/>
          <p:nvPr/>
        </p:nvPicPr>
        <p:blipFill>
          <a:blip r:embed="rId9" cstate="print"/>
          <a:stretch>
            <a:fillRect/>
          </a:stretch>
        </p:blipFill>
        <p:spPr>
          <a:xfrm>
            <a:off x="2008653" y="9192673"/>
            <a:ext cx="80522" cy="80522"/>
          </a:xfrm>
          <a:prstGeom prst="rect">
            <a:avLst/>
          </a:prstGeom>
        </p:spPr>
      </p:pic>
      <p:pic>
        <p:nvPicPr>
          <p:cNvPr id="254" name="object 254"/>
          <p:cNvPicPr/>
          <p:nvPr/>
        </p:nvPicPr>
        <p:blipFill>
          <a:blip r:embed="rId28" cstate="print"/>
          <a:stretch>
            <a:fillRect/>
          </a:stretch>
        </p:blipFill>
        <p:spPr>
          <a:xfrm>
            <a:off x="2010509" y="9063804"/>
            <a:ext cx="77190" cy="77189"/>
          </a:xfrm>
          <a:prstGeom prst="rect">
            <a:avLst/>
          </a:prstGeom>
        </p:spPr>
      </p:pic>
      <p:pic>
        <p:nvPicPr>
          <p:cNvPr id="255" name="object 255"/>
          <p:cNvPicPr/>
          <p:nvPr/>
        </p:nvPicPr>
        <p:blipFill>
          <a:blip r:embed="rId60" cstate="print"/>
          <a:stretch>
            <a:fillRect/>
          </a:stretch>
        </p:blipFill>
        <p:spPr>
          <a:xfrm>
            <a:off x="2012348" y="8934929"/>
            <a:ext cx="73882" cy="73882"/>
          </a:xfrm>
          <a:prstGeom prst="rect">
            <a:avLst/>
          </a:prstGeom>
        </p:spPr>
      </p:pic>
      <p:pic>
        <p:nvPicPr>
          <p:cNvPr id="256" name="object 256"/>
          <p:cNvPicPr/>
          <p:nvPr/>
        </p:nvPicPr>
        <p:blipFill>
          <a:blip r:embed="rId12" cstate="print"/>
          <a:stretch>
            <a:fillRect/>
          </a:stretch>
        </p:blipFill>
        <p:spPr>
          <a:xfrm>
            <a:off x="2014210" y="8806061"/>
            <a:ext cx="70550" cy="70549"/>
          </a:xfrm>
          <a:prstGeom prst="rect">
            <a:avLst/>
          </a:prstGeom>
        </p:spPr>
      </p:pic>
      <p:pic>
        <p:nvPicPr>
          <p:cNvPr id="257" name="object 257"/>
          <p:cNvPicPr/>
          <p:nvPr/>
        </p:nvPicPr>
        <p:blipFill>
          <a:blip r:embed="rId13" cstate="print"/>
          <a:stretch>
            <a:fillRect/>
          </a:stretch>
        </p:blipFill>
        <p:spPr>
          <a:xfrm>
            <a:off x="2016068" y="8677199"/>
            <a:ext cx="67215" cy="67216"/>
          </a:xfrm>
          <a:prstGeom prst="rect">
            <a:avLst/>
          </a:prstGeom>
        </p:spPr>
      </p:pic>
      <p:pic>
        <p:nvPicPr>
          <p:cNvPr id="258" name="object 258"/>
          <p:cNvPicPr/>
          <p:nvPr/>
        </p:nvPicPr>
        <p:blipFill>
          <a:blip r:embed="rId14" cstate="print"/>
          <a:stretch>
            <a:fillRect/>
          </a:stretch>
        </p:blipFill>
        <p:spPr>
          <a:xfrm>
            <a:off x="2017911" y="8548330"/>
            <a:ext cx="63902" cy="63883"/>
          </a:xfrm>
          <a:prstGeom prst="rect">
            <a:avLst/>
          </a:prstGeom>
        </p:spPr>
      </p:pic>
      <p:sp>
        <p:nvSpPr>
          <p:cNvPr id="259" name="object 259"/>
          <p:cNvSpPr/>
          <p:nvPr/>
        </p:nvSpPr>
        <p:spPr>
          <a:xfrm>
            <a:off x="2019782" y="8419462"/>
            <a:ext cx="60960" cy="60960"/>
          </a:xfrm>
          <a:custGeom>
            <a:avLst/>
            <a:gdLst/>
            <a:ahLst/>
            <a:cxnLst/>
            <a:rect l="l" t="t" r="r" b="b"/>
            <a:pathLst>
              <a:path w="60960" h="60959">
                <a:moveTo>
                  <a:pt x="34486" y="60562"/>
                </a:moveTo>
                <a:lnTo>
                  <a:pt x="26075" y="60562"/>
                </a:lnTo>
                <a:lnTo>
                  <a:pt x="22669" y="57157"/>
                </a:lnTo>
                <a:lnTo>
                  <a:pt x="22669" y="37892"/>
                </a:lnTo>
                <a:lnTo>
                  <a:pt x="3405" y="37892"/>
                </a:lnTo>
                <a:lnTo>
                  <a:pt x="0" y="34487"/>
                </a:lnTo>
                <a:lnTo>
                  <a:pt x="0" y="26075"/>
                </a:lnTo>
                <a:lnTo>
                  <a:pt x="3405" y="22670"/>
                </a:lnTo>
                <a:lnTo>
                  <a:pt x="22669" y="22670"/>
                </a:lnTo>
                <a:lnTo>
                  <a:pt x="22669" y="3405"/>
                </a:lnTo>
                <a:lnTo>
                  <a:pt x="26075" y="0"/>
                </a:lnTo>
                <a:lnTo>
                  <a:pt x="34486" y="0"/>
                </a:lnTo>
                <a:lnTo>
                  <a:pt x="37892" y="3405"/>
                </a:lnTo>
                <a:lnTo>
                  <a:pt x="37892" y="22670"/>
                </a:lnTo>
                <a:lnTo>
                  <a:pt x="52950" y="22670"/>
                </a:lnTo>
                <a:lnTo>
                  <a:pt x="57149" y="22670"/>
                </a:lnTo>
                <a:lnTo>
                  <a:pt x="60561" y="26075"/>
                </a:lnTo>
                <a:lnTo>
                  <a:pt x="60561" y="34487"/>
                </a:lnTo>
                <a:lnTo>
                  <a:pt x="57156" y="37892"/>
                </a:lnTo>
                <a:lnTo>
                  <a:pt x="37892" y="37892"/>
                </a:lnTo>
                <a:lnTo>
                  <a:pt x="37892" y="57157"/>
                </a:lnTo>
                <a:lnTo>
                  <a:pt x="34486" y="60562"/>
                </a:lnTo>
                <a:close/>
              </a:path>
            </a:pathLst>
          </a:custGeom>
          <a:solidFill>
            <a:srgbClr val="0070C8"/>
          </a:solidFill>
        </p:spPr>
        <p:txBody>
          <a:bodyPr wrap="square" lIns="0" tIns="0" rIns="0" bIns="0" rtlCol="0"/>
          <a:lstStyle/>
          <a:p>
            <a:endParaRPr/>
          </a:p>
        </p:txBody>
      </p:sp>
      <p:sp>
        <p:nvSpPr>
          <p:cNvPr id="260" name="object 260"/>
          <p:cNvSpPr/>
          <p:nvPr/>
        </p:nvSpPr>
        <p:spPr>
          <a:xfrm>
            <a:off x="2021638" y="8290594"/>
            <a:ext cx="57785" cy="57785"/>
          </a:xfrm>
          <a:custGeom>
            <a:avLst/>
            <a:gdLst/>
            <a:ahLst/>
            <a:cxnLst/>
            <a:rect l="l" t="t" r="r" b="b"/>
            <a:pathLst>
              <a:path w="57785" h="57784">
                <a:moveTo>
                  <a:pt x="32584" y="57229"/>
                </a:moveTo>
                <a:lnTo>
                  <a:pt x="24645" y="57229"/>
                </a:lnTo>
                <a:lnTo>
                  <a:pt x="21423" y="54007"/>
                </a:lnTo>
                <a:lnTo>
                  <a:pt x="21423" y="35806"/>
                </a:lnTo>
                <a:lnTo>
                  <a:pt x="3221" y="35806"/>
                </a:lnTo>
                <a:lnTo>
                  <a:pt x="0" y="32584"/>
                </a:lnTo>
                <a:lnTo>
                  <a:pt x="0" y="24645"/>
                </a:lnTo>
                <a:lnTo>
                  <a:pt x="3221" y="21423"/>
                </a:lnTo>
                <a:lnTo>
                  <a:pt x="21423" y="21423"/>
                </a:lnTo>
                <a:lnTo>
                  <a:pt x="21423" y="3221"/>
                </a:lnTo>
                <a:lnTo>
                  <a:pt x="24645" y="0"/>
                </a:lnTo>
                <a:lnTo>
                  <a:pt x="32584" y="0"/>
                </a:lnTo>
                <a:lnTo>
                  <a:pt x="35806" y="3221"/>
                </a:lnTo>
                <a:lnTo>
                  <a:pt x="35806" y="21423"/>
                </a:lnTo>
                <a:lnTo>
                  <a:pt x="50038" y="21423"/>
                </a:lnTo>
                <a:lnTo>
                  <a:pt x="54008" y="21423"/>
                </a:lnTo>
                <a:lnTo>
                  <a:pt x="57229" y="24645"/>
                </a:lnTo>
                <a:lnTo>
                  <a:pt x="57229" y="32584"/>
                </a:lnTo>
                <a:lnTo>
                  <a:pt x="54008" y="35806"/>
                </a:lnTo>
                <a:lnTo>
                  <a:pt x="35806" y="35806"/>
                </a:lnTo>
                <a:lnTo>
                  <a:pt x="35806" y="54007"/>
                </a:lnTo>
                <a:lnTo>
                  <a:pt x="32584" y="57229"/>
                </a:lnTo>
                <a:close/>
              </a:path>
            </a:pathLst>
          </a:custGeom>
          <a:solidFill>
            <a:srgbClr val="0070C8"/>
          </a:solidFill>
        </p:spPr>
        <p:txBody>
          <a:bodyPr wrap="square" lIns="0" tIns="0" rIns="0" bIns="0" rtlCol="0"/>
          <a:lstStyle/>
          <a:p>
            <a:endParaRPr/>
          </a:p>
        </p:txBody>
      </p:sp>
      <p:sp>
        <p:nvSpPr>
          <p:cNvPr id="261" name="object 261"/>
          <p:cNvSpPr/>
          <p:nvPr/>
        </p:nvSpPr>
        <p:spPr>
          <a:xfrm>
            <a:off x="2023495" y="8161732"/>
            <a:ext cx="53975" cy="53975"/>
          </a:xfrm>
          <a:custGeom>
            <a:avLst/>
            <a:gdLst/>
            <a:ahLst/>
            <a:cxnLst/>
            <a:rect l="l" t="t" r="r" b="b"/>
            <a:pathLst>
              <a:path w="53975" h="53975">
                <a:moveTo>
                  <a:pt x="30688" y="53896"/>
                </a:moveTo>
                <a:lnTo>
                  <a:pt x="23208" y="53896"/>
                </a:lnTo>
                <a:lnTo>
                  <a:pt x="20176" y="50864"/>
                </a:lnTo>
                <a:lnTo>
                  <a:pt x="20176" y="33719"/>
                </a:lnTo>
                <a:lnTo>
                  <a:pt x="3031" y="33719"/>
                </a:lnTo>
                <a:lnTo>
                  <a:pt x="0" y="30688"/>
                </a:lnTo>
                <a:lnTo>
                  <a:pt x="0" y="23208"/>
                </a:lnTo>
                <a:lnTo>
                  <a:pt x="3031" y="20176"/>
                </a:lnTo>
                <a:lnTo>
                  <a:pt x="20176" y="20176"/>
                </a:lnTo>
                <a:lnTo>
                  <a:pt x="20176" y="3031"/>
                </a:lnTo>
                <a:lnTo>
                  <a:pt x="23208" y="0"/>
                </a:lnTo>
                <a:lnTo>
                  <a:pt x="30688" y="0"/>
                </a:lnTo>
                <a:lnTo>
                  <a:pt x="33719" y="3031"/>
                </a:lnTo>
                <a:lnTo>
                  <a:pt x="33719" y="20176"/>
                </a:lnTo>
                <a:lnTo>
                  <a:pt x="47124" y="20176"/>
                </a:lnTo>
                <a:lnTo>
                  <a:pt x="50865" y="20176"/>
                </a:lnTo>
                <a:lnTo>
                  <a:pt x="53896" y="23208"/>
                </a:lnTo>
                <a:lnTo>
                  <a:pt x="53896" y="30688"/>
                </a:lnTo>
                <a:lnTo>
                  <a:pt x="50865" y="33719"/>
                </a:lnTo>
                <a:lnTo>
                  <a:pt x="33719" y="33719"/>
                </a:lnTo>
                <a:lnTo>
                  <a:pt x="33719" y="50864"/>
                </a:lnTo>
                <a:lnTo>
                  <a:pt x="30688" y="53896"/>
                </a:lnTo>
                <a:close/>
              </a:path>
            </a:pathLst>
          </a:custGeom>
          <a:solidFill>
            <a:srgbClr val="0070C8"/>
          </a:solidFill>
        </p:spPr>
        <p:txBody>
          <a:bodyPr wrap="square" lIns="0" tIns="0" rIns="0" bIns="0" rtlCol="0"/>
          <a:lstStyle/>
          <a:p>
            <a:endParaRPr/>
          </a:p>
        </p:txBody>
      </p:sp>
      <p:sp>
        <p:nvSpPr>
          <p:cNvPr id="262" name="object 262"/>
          <p:cNvSpPr/>
          <p:nvPr/>
        </p:nvSpPr>
        <p:spPr>
          <a:xfrm>
            <a:off x="2025333" y="8032857"/>
            <a:ext cx="50800" cy="50800"/>
          </a:xfrm>
          <a:custGeom>
            <a:avLst/>
            <a:gdLst/>
            <a:ahLst/>
            <a:cxnLst/>
            <a:rect l="l" t="t" r="r" b="b"/>
            <a:pathLst>
              <a:path w="50800" h="50800">
                <a:moveTo>
                  <a:pt x="28804" y="50589"/>
                </a:moveTo>
                <a:lnTo>
                  <a:pt x="21784" y="50589"/>
                </a:lnTo>
                <a:lnTo>
                  <a:pt x="18936" y="47741"/>
                </a:lnTo>
                <a:lnTo>
                  <a:pt x="18936" y="31652"/>
                </a:lnTo>
                <a:lnTo>
                  <a:pt x="2847" y="31652"/>
                </a:lnTo>
                <a:lnTo>
                  <a:pt x="0" y="28805"/>
                </a:lnTo>
                <a:lnTo>
                  <a:pt x="0" y="21784"/>
                </a:lnTo>
                <a:lnTo>
                  <a:pt x="2847" y="18936"/>
                </a:lnTo>
                <a:lnTo>
                  <a:pt x="18936" y="18936"/>
                </a:lnTo>
                <a:lnTo>
                  <a:pt x="18936" y="2847"/>
                </a:lnTo>
                <a:lnTo>
                  <a:pt x="21784" y="0"/>
                </a:lnTo>
                <a:lnTo>
                  <a:pt x="28804" y="0"/>
                </a:lnTo>
                <a:lnTo>
                  <a:pt x="31652" y="2847"/>
                </a:lnTo>
                <a:lnTo>
                  <a:pt x="31652" y="18936"/>
                </a:lnTo>
                <a:lnTo>
                  <a:pt x="44231" y="18936"/>
                </a:lnTo>
                <a:lnTo>
                  <a:pt x="47741" y="18936"/>
                </a:lnTo>
                <a:lnTo>
                  <a:pt x="50589" y="21784"/>
                </a:lnTo>
                <a:lnTo>
                  <a:pt x="50589" y="28805"/>
                </a:lnTo>
                <a:lnTo>
                  <a:pt x="47741" y="31652"/>
                </a:lnTo>
                <a:lnTo>
                  <a:pt x="31652" y="31652"/>
                </a:lnTo>
                <a:lnTo>
                  <a:pt x="31652" y="47741"/>
                </a:lnTo>
                <a:lnTo>
                  <a:pt x="28804" y="50589"/>
                </a:lnTo>
                <a:close/>
              </a:path>
            </a:pathLst>
          </a:custGeom>
          <a:solidFill>
            <a:srgbClr val="0070C8"/>
          </a:solidFill>
        </p:spPr>
        <p:txBody>
          <a:bodyPr wrap="square" lIns="0" tIns="0" rIns="0" bIns="0" rtlCol="0"/>
          <a:lstStyle/>
          <a:p>
            <a:endParaRPr/>
          </a:p>
        </p:txBody>
      </p:sp>
      <p:sp>
        <p:nvSpPr>
          <p:cNvPr id="263" name="object 263"/>
          <p:cNvSpPr/>
          <p:nvPr/>
        </p:nvSpPr>
        <p:spPr>
          <a:xfrm>
            <a:off x="2027195" y="7903988"/>
            <a:ext cx="47625" cy="47625"/>
          </a:xfrm>
          <a:custGeom>
            <a:avLst/>
            <a:gdLst/>
            <a:ahLst/>
            <a:cxnLst/>
            <a:rect l="l" t="t" r="r" b="b"/>
            <a:pathLst>
              <a:path w="47625" h="47625">
                <a:moveTo>
                  <a:pt x="26909" y="47256"/>
                </a:moveTo>
                <a:lnTo>
                  <a:pt x="20347" y="47256"/>
                </a:lnTo>
                <a:lnTo>
                  <a:pt x="17690" y="44598"/>
                </a:lnTo>
                <a:lnTo>
                  <a:pt x="17690" y="29566"/>
                </a:lnTo>
                <a:lnTo>
                  <a:pt x="2657" y="29566"/>
                </a:lnTo>
                <a:lnTo>
                  <a:pt x="0" y="26908"/>
                </a:lnTo>
                <a:lnTo>
                  <a:pt x="0" y="20347"/>
                </a:lnTo>
                <a:lnTo>
                  <a:pt x="2657" y="17689"/>
                </a:lnTo>
                <a:lnTo>
                  <a:pt x="17690" y="17689"/>
                </a:lnTo>
                <a:lnTo>
                  <a:pt x="17690" y="2657"/>
                </a:lnTo>
                <a:lnTo>
                  <a:pt x="20347" y="0"/>
                </a:lnTo>
                <a:lnTo>
                  <a:pt x="26909" y="0"/>
                </a:lnTo>
                <a:lnTo>
                  <a:pt x="29566" y="2657"/>
                </a:lnTo>
                <a:lnTo>
                  <a:pt x="29566" y="17689"/>
                </a:lnTo>
                <a:lnTo>
                  <a:pt x="41318" y="17689"/>
                </a:lnTo>
                <a:lnTo>
                  <a:pt x="44592" y="17689"/>
                </a:lnTo>
                <a:lnTo>
                  <a:pt x="47257" y="20347"/>
                </a:lnTo>
                <a:lnTo>
                  <a:pt x="47257" y="26908"/>
                </a:lnTo>
                <a:lnTo>
                  <a:pt x="44599" y="29566"/>
                </a:lnTo>
                <a:lnTo>
                  <a:pt x="29566" y="29566"/>
                </a:lnTo>
                <a:lnTo>
                  <a:pt x="29566" y="44598"/>
                </a:lnTo>
                <a:lnTo>
                  <a:pt x="26909" y="47256"/>
                </a:lnTo>
                <a:close/>
              </a:path>
            </a:pathLst>
          </a:custGeom>
          <a:solidFill>
            <a:srgbClr val="0070C8"/>
          </a:solidFill>
        </p:spPr>
        <p:txBody>
          <a:bodyPr wrap="square" lIns="0" tIns="0" rIns="0" bIns="0" rtlCol="0"/>
          <a:lstStyle/>
          <a:p>
            <a:endParaRPr/>
          </a:p>
        </p:txBody>
      </p:sp>
      <p:sp>
        <p:nvSpPr>
          <p:cNvPr id="264" name="object 264"/>
          <p:cNvSpPr/>
          <p:nvPr/>
        </p:nvSpPr>
        <p:spPr>
          <a:xfrm>
            <a:off x="2029053" y="7775120"/>
            <a:ext cx="44450" cy="44450"/>
          </a:xfrm>
          <a:custGeom>
            <a:avLst/>
            <a:gdLst/>
            <a:ahLst/>
            <a:cxnLst/>
            <a:rect l="l" t="t" r="r" b="b"/>
            <a:pathLst>
              <a:path w="44450" h="44450">
                <a:moveTo>
                  <a:pt x="25012" y="43922"/>
                </a:moveTo>
                <a:lnTo>
                  <a:pt x="18916" y="43922"/>
                </a:lnTo>
                <a:lnTo>
                  <a:pt x="16443" y="41455"/>
                </a:lnTo>
                <a:lnTo>
                  <a:pt x="16443" y="27479"/>
                </a:lnTo>
                <a:lnTo>
                  <a:pt x="2473" y="27479"/>
                </a:lnTo>
                <a:lnTo>
                  <a:pt x="0" y="25006"/>
                </a:lnTo>
                <a:lnTo>
                  <a:pt x="0" y="18916"/>
                </a:lnTo>
                <a:lnTo>
                  <a:pt x="2466" y="16443"/>
                </a:lnTo>
                <a:lnTo>
                  <a:pt x="16443" y="16443"/>
                </a:lnTo>
                <a:lnTo>
                  <a:pt x="16443" y="2473"/>
                </a:lnTo>
                <a:lnTo>
                  <a:pt x="18909" y="0"/>
                </a:lnTo>
                <a:lnTo>
                  <a:pt x="25005" y="0"/>
                </a:lnTo>
                <a:lnTo>
                  <a:pt x="27479" y="2467"/>
                </a:lnTo>
                <a:lnTo>
                  <a:pt x="27479" y="16443"/>
                </a:lnTo>
                <a:lnTo>
                  <a:pt x="38404" y="16443"/>
                </a:lnTo>
                <a:lnTo>
                  <a:pt x="41455" y="16443"/>
                </a:lnTo>
                <a:lnTo>
                  <a:pt x="43922" y="18916"/>
                </a:lnTo>
                <a:lnTo>
                  <a:pt x="43922" y="25006"/>
                </a:lnTo>
                <a:lnTo>
                  <a:pt x="41455" y="27479"/>
                </a:lnTo>
                <a:lnTo>
                  <a:pt x="27479" y="27479"/>
                </a:lnTo>
                <a:lnTo>
                  <a:pt x="27479" y="41449"/>
                </a:lnTo>
                <a:lnTo>
                  <a:pt x="25012" y="43922"/>
                </a:lnTo>
                <a:close/>
              </a:path>
            </a:pathLst>
          </a:custGeom>
          <a:solidFill>
            <a:srgbClr val="0070C8"/>
          </a:solidFill>
        </p:spPr>
        <p:txBody>
          <a:bodyPr wrap="square" lIns="0" tIns="0" rIns="0" bIns="0" rtlCol="0"/>
          <a:lstStyle/>
          <a:p>
            <a:endParaRPr/>
          </a:p>
        </p:txBody>
      </p:sp>
      <p:sp>
        <p:nvSpPr>
          <p:cNvPr id="265" name="object 265"/>
          <p:cNvSpPr/>
          <p:nvPr/>
        </p:nvSpPr>
        <p:spPr>
          <a:xfrm>
            <a:off x="2030910" y="7646252"/>
            <a:ext cx="40640" cy="40640"/>
          </a:xfrm>
          <a:custGeom>
            <a:avLst/>
            <a:gdLst/>
            <a:ahLst/>
            <a:cxnLst/>
            <a:rect l="l" t="t" r="r" b="b"/>
            <a:pathLst>
              <a:path w="40639" h="40640">
                <a:moveTo>
                  <a:pt x="23109" y="40589"/>
                </a:moveTo>
                <a:lnTo>
                  <a:pt x="17479" y="40589"/>
                </a:lnTo>
                <a:lnTo>
                  <a:pt x="15196" y="38306"/>
                </a:lnTo>
                <a:lnTo>
                  <a:pt x="15196" y="25393"/>
                </a:lnTo>
                <a:lnTo>
                  <a:pt x="2283" y="25393"/>
                </a:lnTo>
                <a:lnTo>
                  <a:pt x="0" y="23109"/>
                </a:lnTo>
                <a:lnTo>
                  <a:pt x="0" y="17479"/>
                </a:lnTo>
                <a:lnTo>
                  <a:pt x="2283" y="15196"/>
                </a:lnTo>
                <a:lnTo>
                  <a:pt x="15196" y="15196"/>
                </a:lnTo>
                <a:lnTo>
                  <a:pt x="15196" y="2283"/>
                </a:lnTo>
                <a:lnTo>
                  <a:pt x="17479" y="0"/>
                </a:lnTo>
                <a:lnTo>
                  <a:pt x="23109" y="0"/>
                </a:lnTo>
                <a:lnTo>
                  <a:pt x="25392" y="2283"/>
                </a:lnTo>
                <a:lnTo>
                  <a:pt x="25392" y="15196"/>
                </a:lnTo>
                <a:lnTo>
                  <a:pt x="35490" y="15196"/>
                </a:lnTo>
                <a:lnTo>
                  <a:pt x="38312" y="15196"/>
                </a:lnTo>
                <a:lnTo>
                  <a:pt x="40589" y="17479"/>
                </a:lnTo>
                <a:lnTo>
                  <a:pt x="40589" y="23109"/>
                </a:lnTo>
                <a:lnTo>
                  <a:pt x="38305" y="25393"/>
                </a:lnTo>
                <a:lnTo>
                  <a:pt x="25392" y="25393"/>
                </a:lnTo>
                <a:lnTo>
                  <a:pt x="25392" y="38306"/>
                </a:lnTo>
                <a:lnTo>
                  <a:pt x="23109" y="40589"/>
                </a:lnTo>
                <a:close/>
              </a:path>
            </a:pathLst>
          </a:custGeom>
          <a:solidFill>
            <a:srgbClr val="0070C8"/>
          </a:solidFill>
        </p:spPr>
        <p:txBody>
          <a:bodyPr wrap="square" lIns="0" tIns="0" rIns="0" bIns="0" rtlCol="0"/>
          <a:lstStyle/>
          <a:p>
            <a:endParaRPr/>
          </a:p>
        </p:txBody>
      </p:sp>
      <p:sp>
        <p:nvSpPr>
          <p:cNvPr id="266" name="object 266"/>
          <p:cNvSpPr/>
          <p:nvPr/>
        </p:nvSpPr>
        <p:spPr>
          <a:xfrm>
            <a:off x="2032754" y="7517383"/>
            <a:ext cx="37465" cy="37465"/>
          </a:xfrm>
          <a:custGeom>
            <a:avLst/>
            <a:gdLst/>
            <a:ahLst/>
            <a:cxnLst/>
            <a:rect l="l" t="t" r="r" b="b"/>
            <a:pathLst>
              <a:path w="37464" h="37465">
                <a:moveTo>
                  <a:pt x="21226" y="37282"/>
                </a:moveTo>
                <a:lnTo>
                  <a:pt x="16056" y="37282"/>
                </a:lnTo>
                <a:lnTo>
                  <a:pt x="13956" y="35182"/>
                </a:lnTo>
                <a:lnTo>
                  <a:pt x="13956" y="23326"/>
                </a:lnTo>
                <a:lnTo>
                  <a:pt x="2099" y="23326"/>
                </a:lnTo>
                <a:lnTo>
                  <a:pt x="0" y="21226"/>
                </a:lnTo>
                <a:lnTo>
                  <a:pt x="0" y="16056"/>
                </a:lnTo>
                <a:lnTo>
                  <a:pt x="2099" y="13956"/>
                </a:lnTo>
                <a:lnTo>
                  <a:pt x="13956" y="13956"/>
                </a:lnTo>
                <a:lnTo>
                  <a:pt x="13956" y="2099"/>
                </a:lnTo>
                <a:lnTo>
                  <a:pt x="16056" y="0"/>
                </a:lnTo>
                <a:lnTo>
                  <a:pt x="21226" y="0"/>
                </a:lnTo>
                <a:lnTo>
                  <a:pt x="23326" y="2099"/>
                </a:lnTo>
                <a:lnTo>
                  <a:pt x="23326" y="13956"/>
                </a:lnTo>
                <a:lnTo>
                  <a:pt x="32597" y="13956"/>
                </a:lnTo>
                <a:lnTo>
                  <a:pt x="35182" y="13956"/>
                </a:lnTo>
                <a:lnTo>
                  <a:pt x="37275" y="16049"/>
                </a:lnTo>
                <a:lnTo>
                  <a:pt x="37282" y="21226"/>
                </a:lnTo>
                <a:lnTo>
                  <a:pt x="35182" y="23326"/>
                </a:lnTo>
                <a:lnTo>
                  <a:pt x="23326" y="23326"/>
                </a:lnTo>
                <a:lnTo>
                  <a:pt x="23326" y="35182"/>
                </a:lnTo>
                <a:lnTo>
                  <a:pt x="21226" y="37282"/>
                </a:lnTo>
                <a:close/>
              </a:path>
            </a:pathLst>
          </a:custGeom>
          <a:solidFill>
            <a:srgbClr val="0070C8"/>
          </a:solidFill>
        </p:spPr>
        <p:txBody>
          <a:bodyPr wrap="square" lIns="0" tIns="0" rIns="0" bIns="0" rtlCol="0"/>
          <a:lstStyle/>
          <a:p>
            <a:endParaRPr/>
          </a:p>
        </p:txBody>
      </p:sp>
      <p:sp>
        <p:nvSpPr>
          <p:cNvPr id="267" name="object 267"/>
          <p:cNvSpPr/>
          <p:nvPr/>
        </p:nvSpPr>
        <p:spPr>
          <a:xfrm>
            <a:off x="2034623" y="7388521"/>
            <a:ext cx="34290" cy="34290"/>
          </a:xfrm>
          <a:custGeom>
            <a:avLst/>
            <a:gdLst/>
            <a:ahLst/>
            <a:cxnLst/>
            <a:rect l="l" t="t" r="r" b="b"/>
            <a:pathLst>
              <a:path w="34289" h="34290">
                <a:moveTo>
                  <a:pt x="19324" y="33936"/>
                </a:moveTo>
                <a:lnTo>
                  <a:pt x="14612" y="33936"/>
                </a:lnTo>
                <a:lnTo>
                  <a:pt x="12703" y="32026"/>
                </a:lnTo>
                <a:lnTo>
                  <a:pt x="12703" y="21233"/>
                </a:lnTo>
                <a:lnTo>
                  <a:pt x="1909" y="21233"/>
                </a:lnTo>
                <a:lnTo>
                  <a:pt x="0" y="19323"/>
                </a:lnTo>
                <a:lnTo>
                  <a:pt x="0" y="14612"/>
                </a:lnTo>
                <a:lnTo>
                  <a:pt x="1909" y="12703"/>
                </a:lnTo>
                <a:lnTo>
                  <a:pt x="12703" y="12703"/>
                </a:lnTo>
                <a:lnTo>
                  <a:pt x="12703" y="1909"/>
                </a:lnTo>
                <a:lnTo>
                  <a:pt x="14612" y="0"/>
                </a:lnTo>
                <a:lnTo>
                  <a:pt x="19324" y="0"/>
                </a:lnTo>
                <a:lnTo>
                  <a:pt x="21233" y="1909"/>
                </a:lnTo>
                <a:lnTo>
                  <a:pt x="21233" y="12703"/>
                </a:lnTo>
                <a:lnTo>
                  <a:pt x="29671" y="12703"/>
                </a:lnTo>
                <a:lnTo>
                  <a:pt x="32027" y="12703"/>
                </a:lnTo>
                <a:lnTo>
                  <a:pt x="33937" y="14612"/>
                </a:lnTo>
                <a:lnTo>
                  <a:pt x="33937" y="19323"/>
                </a:lnTo>
                <a:lnTo>
                  <a:pt x="32027" y="21233"/>
                </a:lnTo>
                <a:lnTo>
                  <a:pt x="21233" y="21233"/>
                </a:lnTo>
                <a:lnTo>
                  <a:pt x="21233" y="32026"/>
                </a:lnTo>
                <a:lnTo>
                  <a:pt x="19324" y="33936"/>
                </a:lnTo>
                <a:close/>
              </a:path>
            </a:pathLst>
          </a:custGeom>
          <a:solidFill>
            <a:srgbClr val="0070C8"/>
          </a:solidFill>
        </p:spPr>
        <p:txBody>
          <a:bodyPr wrap="square" lIns="0" tIns="0" rIns="0" bIns="0" rtlCol="0"/>
          <a:lstStyle/>
          <a:p>
            <a:endParaRPr/>
          </a:p>
        </p:txBody>
      </p:sp>
      <p:grpSp>
        <p:nvGrpSpPr>
          <p:cNvPr id="268" name="object 268"/>
          <p:cNvGrpSpPr/>
          <p:nvPr/>
        </p:nvGrpSpPr>
        <p:grpSpPr>
          <a:xfrm>
            <a:off x="2197455" y="9349054"/>
            <a:ext cx="107314" cy="938530"/>
            <a:chOff x="2197455" y="9349054"/>
            <a:chExt cx="107314" cy="938530"/>
          </a:xfrm>
        </p:grpSpPr>
        <p:sp>
          <p:nvSpPr>
            <p:cNvPr id="269" name="object 269"/>
            <p:cNvSpPr/>
            <p:nvPr/>
          </p:nvSpPr>
          <p:spPr>
            <a:xfrm>
              <a:off x="2197442" y="10232834"/>
              <a:ext cx="107314" cy="54610"/>
            </a:xfrm>
            <a:custGeom>
              <a:avLst/>
              <a:gdLst/>
              <a:ahLst/>
              <a:cxnLst/>
              <a:rect l="l" t="t" r="r" b="b"/>
              <a:pathLst>
                <a:path w="107314" h="54609">
                  <a:moveTo>
                    <a:pt x="107149" y="45720"/>
                  </a:moveTo>
                  <a:lnTo>
                    <a:pt x="104241" y="45720"/>
                  </a:lnTo>
                  <a:lnTo>
                    <a:pt x="104241" y="40640"/>
                  </a:lnTo>
                  <a:lnTo>
                    <a:pt x="67043" y="40640"/>
                  </a:lnTo>
                  <a:lnTo>
                    <a:pt x="67043" y="6350"/>
                  </a:lnTo>
                  <a:lnTo>
                    <a:pt x="64236" y="6350"/>
                  </a:lnTo>
                  <a:lnTo>
                    <a:pt x="64236" y="0"/>
                  </a:lnTo>
                  <a:lnTo>
                    <a:pt x="42926" y="0"/>
                  </a:lnTo>
                  <a:lnTo>
                    <a:pt x="42926" y="6350"/>
                  </a:lnTo>
                  <a:lnTo>
                    <a:pt x="40119" y="6350"/>
                  </a:lnTo>
                  <a:lnTo>
                    <a:pt x="40119" y="40640"/>
                  </a:lnTo>
                  <a:lnTo>
                    <a:pt x="2921" y="40640"/>
                  </a:lnTo>
                  <a:lnTo>
                    <a:pt x="2921" y="45720"/>
                  </a:lnTo>
                  <a:lnTo>
                    <a:pt x="0" y="45720"/>
                  </a:lnTo>
                  <a:lnTo>
                    <a:pt x="0" y="54610"/>
                  </a:lnTo>
                  <a:lnTo>
                    <a:pt x="107149" y="54610"/>
                  </a:lnTo>
                  <a:lnTo>
                    <a:pt x="107149" y="45720"/>
                  </a:lnTo>
                  <a:close/>
                </a:path>
              </a:pathLst>
            </a:custGeom>
            <a:solidFill>
              <a:srgbClr val="0070C8"/>
            </a:solidFill>
          </p:spPr>
          <p:txBody>
            <a:bodyPr wrap="square" lIns="0" tIns="0" rIns="0" bIns="0" rtlCol="0"/>
            <a:lstStyle/>
            <a:p>
              <a:endParaRPr/>
            </a:p>
          </p:txBody>
        </p:sp>
        <p:pic>
          <p:nvPicPr>
            <p:cNvPr id="270" name="object 270"/>
            <p:cNvPicPr/>
            <p:nvPr/>
          </p:nvPicPr>
          <p:blipFill>
            <a:blip r:embed="rId16" cstate="print"/>
            <a:stretch>
              <a:fillRect/>
            </a:stretch>
          </p:blipFill>
          <p:spPr>
            <a:xfrm>
              <a:off x="2199312" y="10106536"/>
              <a:ext cx="103815" cy="103816"/>
            </a:xfrm>
            <a:prstGeom prst="rect">
              <a:avLst/>
            </a:prstGeom>
          </p:spPr>
        </p:pic>
        <p:pic>
          <p:nvPicPr>
            <p:cNvPr id="271" name="object 271"/>
            <p:cNvPicPr/>
            <p:nvPr/>
          </p:nvPicPr>
          <p:blipFill>
            <a:blip r:embed="rId32" cstate="print"/>
            <a:stretch>
              <a:fillRect/>
            </a:stretch>
          </p:blipFill>
          <p:spPr>
            <a:xfrm>
              <a:off x="2201174" y="9980292"/>
              <a:ext cx="100483" cy="100483"/>
            </a:xfrm>
            <a:prstGeom prst="rect">
              <a:avLst/>
            </a:prstGeom>
          </p:spPr>
        </p:pic>
        <p:pic>
          <p:nvPicPr>
            <p:cNvPr id="272" name="object 272"/>
            <p:cNvPicPr/>
            <p:nvPr/>
          </p:nvPicPr>
          <p:blipFill>
            <a:blip r:embed="rId18" cstate="print"/>
            <a:stretch>
              <a:fillRect/>
            </a:stretch>
          </p:blipFill>
          <p:spPr>
            <a:xfrm>
              <a:off x="2203012" y="9854042"/>
              <a:ext cx="97176" cy="97176"/>
            </a:xfrm>
            <a:prstGeom prst="rect">
              <a:avLst/>
            </a:prstGeom>
          </p:spPr>
        </p:pic>
        <p:pic>
          <p:nvPicPr>
            <p:cNvPr id="273" name="object 273"/>
            <p:cNvPicPr/>
            <p:nvPr/>
          </p:nvPicPr>
          <p:blipFill>
            <a:blip r:embed="rId18" cstate="print"/>
            <a:stretch>
              <a:fillRect/>
            </a:stretch>
          </p:blipFill>
          <p:spPr>
            <a:xfrm>
              <a:off x="2204869" y="9727792"/>
              <a:ext cx="93842" cy="93842"/>
            </a:xfrm>
            <a:prstGeom prst="rect">
              <a:avLst/>
            </a:prstGeom>
          </p:spPr>
        </p:pic>
        <p:pic>
          <p:nvPicPr>
            <p:cNvPr id="274" name="object 274"/>
            <p:cNvPicPr/>
            <p:nvPr/>
          </p:nvPicPr>
          <p:blipFill>
            <a:blip r:embed="rId48" cstate="print"/>
            <a:stretch>
              <a:fillRect/>
            </a:stretch>
          </p:blipFill>
          <p:spPr>
            <a:xfrm>
              <a:off x="2208583" y="9475298"/>
              <a:ext cx="87189" cy="87189"/>
            </a:xfrm>
            <a:prstGeom prst="rect">
              <a:avLst/>
            </a:prstGeom>
          </p:spPr>
        </p:pic>
        <p:pic>
          <p:nvPicPr>
            <p:cNvPr id="275" name="object 275"/>
            <p:cNvPicPr/>
            <p:nvPr/>
          </p:nvPicPr>
          <p:blipFill>
            <a:blip r:embed="rId7" cstate="print"/>
            <a:stretch>
              <a:fillRect/>
            </a:stretch>
          </p:blipFill>
          <p:spPr>
            <a:xfrm>
              <a:off x="2206746" y="9601555"/>
              <a:ext cx="90495" cy="90496"/>
            </a:xfrm>
            <a:prstGeom prst="rect">
              <a:avLst/>
            </a:prstGeom>
          </p:spPr>
        </p:pic>
        <p:pic>
          <p:nvPicPr>
            <p:cNvPr id="276" name="object 276"/>
            <p:cNvPicPr/>
            <p:nvPr/>
          </p:nvPicPr>
          <p:blipFill>
            <a:blip r:embed="rId20" cstate="print"/>
            <a:stretch>
              <a:fillRect/>
            </a:stretch>
          </p:blipFill>
          <p:spPr>
            <a:xfrm>
              <a:off x="2210440" y="9349054"/>
              <a:ext cx="83856" cy="83856"/>
            </a:xfrm>
            <a:prstGeom prst="rect">
              <a:avLst/>
            </a:prstGeom>
          </p:spPr>
        </p:pic>
      </p:grpSp>
      <p:pic>
        <p:nvPicPr>
          <p:cNvPr id="277" name="object 277"/>
          <p:cNvPicPr/>
          <p:nvPr/>
        </p:nvPicPr>
        <p:blipFill>
          <a:blip r:embed="rId61" cstate="print"/>
          <a:stretch>
            <a:fillRect/>
          </a:stretch>
        </p:blipFill>
        <p:spPr>
          <a:xfrm>
            <a:off x="2212297" y="9222803"/>
            <a:ext cx="80529" cy="80522"/>
          </a:xfrm>
          <a:prstGeom prst="rect">
            <a:avLst/>
          </a:prstGeom>
        </p:spPr>
      </p:pic>
      <p:pic>
        <p:nvPicPr>
          <p:cNvPr id="278" name="object 278"/>
          <p:cNvPicPr/>
          <p:nvPr/>
        </p:nvPicPr>
        <p:blipFill>
          <a:blip r:embed="rId28" cstate="print"/>
          <a:stretch>
            <a:fillRect/>
          </a:stretch>
        </p:blipFill>
        <p:spPr>
          <a:xfrm>
            <a:off x="2214159" y="9096560"/>
            <a:ext cx="77190" cy="77189"/>
          </a:xfrm>
          <a:prstGeom prst="rect">
            <a:avLst/>
          </a:prstGeom>
        </p:spPr>
      </p:pic>
      <p:pic>
        <p:nvPicPr>
          <p:cNvPr id="279" name="object 279"/>
          <p:cNvPicPr/>
          <p:nvPr/>
        </p:nvPicPr>
        <p:blipFill>
          <a:blip r:embed="rId28" cstate="print"/>
          <a:stretch>
            <a:fillRect/>
          </a:stretch>
        </p:blipFill>
        <p:spPr>
          <a:xfrm>
            <a:off x="2215998" y="8970309"/>
            <a:ext cx="73882" cy="73882"/>
          </a:xfrm>
          <a:prstGeom prst="rect">
            <a:avLst/>
          </a:prstGeom>
        </p:spPr>
      </p:pic>
      <p:pic>
        <p:nvPicPr>
          <p:cNvPr id="280" name="object 280"/>
          <p:cNvPicPr/>
          <p:nvPr/>
        </p:nvPicPr>
        <p:blipFill>
          <a:blip r:embed="rId12" cstate="print"/>
          <a:stretch>
            <a:fillRect/>
          </a:stretch>
        </p:blipFill>
        <p:spPr>
          <a:xfrm>
            <a:off x="2217854" y="8844059"/>
            <a:ext cx="70550" cy="70549"/>
          </a:xfrm>
          <a:prstGeom prst="rect">
            <a:avLst/>
          </a:prstGeom>
        </p:spPr>
      </p:pic>
      <p:pic>
        <p:nvPicPr>
          <p:cNvPr id="281" name="object 281"/>
          <p:cNvPicPr/>
          <p:nvPr/>
        </p:nvPicPr>
        <p:blipFill>
          <a:blip r:embed="rId62" cstate="print"/>
          <a:stretch>
            <a:fillRect/>
          </a:stretch>
        </p:blipFill>
        <p:spPr>
          <a:xfrm>
            <a:off x="2219718" y="8717815"/>
            <a:ext cx="67215" cy="67216"/>
          </a:xfrm>
          <a:prstGeom prst="rect">
            <a:avLst/>
          </a:prstGeom>
        </p:spPr>
      </p:pic>
      <p:pic>
        <p:nvPicPr>
          <p:cNvPr id="282" name="object 282"/>
          <p:cNvPicPr/>
          <p:nvPr/>
        </p:nvPicPr>
        <p:blipFill>
          <a:blip r:embed="rId42" cstate="print"/>
          <a:stretch>
            <a:fillRect/>
          </a:stretch>
        </p:blipFill>
        <p:spPr>
          <a:xfrm>
            <a:off x="2221561" y="8591571"/>
            <a:ext cx="63902" cy="63883"/>
          </a:xfrm>
          <a:prstGeom prst="rect">
            <a:avLst/>
          </a:prstGeom>
        </p:spPr>
      </p:pic>
      <p:sp>
        <p:nvSpPr>
          <p:cNvPr id="283" name="object 283"/>
          <p:cNvSpPr/>
          <p:nvPr/>
        </p:nvSpPr>
        <p:spPr>
          <a:xfrm>
            <a:off x="2223426" y="8465321"/>
            <a:ext cx="60960" cy="60960"/>
          </a:xfrm>
          <a:custGeom>
            <a:avLst/>
            <a:gdLst/>
            <a:ahLst/>
            <a:cxnLst/>
            <a:rect l="l" t="t" r="r" b="b"/>
            <a:pathLst>
              <a:path w="60960" h="60959">
                <a:moveTo>
                  <a:pt x="34486" y="60562"/>
                </a:moveTo>
                <a:lnTo>
                  <a:pt x="26075" y="60562"/>
                </a:lnTo>
                <a:lnTo>
                  <a:pt x="22669" y="57157"/>
                </a:lnTo>
                <a:lnTo>
                  <a:pt x="22669" y="37892"/>
                </a:lnTo>
                <a:lnTo>
                  <a:pt x="3405" y="37892"/>
                </a:lnTo>
                <a:lnTo>
                  <a:pt x="0" y="34487"/>
                </a:lnTo>
                <a:lnTo>
                  <a:pt x="0" y="26075"/>
                </a:lnTo>
                <a:lnTo>
                  <a:pt x="3405" y="22670"/>
                </a:lnTo>
                <a:lnTo>
                  <a:pt x="22669" y="22670"/>
                </a:lnTo>
                <a:lnTo>
                  <a:pt x="22669" y="3405"/>
                </a:lnTo>
                <a:lnTo>
                  <a:pt x="26075" y="0"/>
                </a:lnTo>
                <a:lnTo>
                  <a:pt x="34486" y="0"/>
                </a:lnTo>
                <a:lnTo>
                  <a:pt x="37892" y="3405"/>
                </a:lnTo>
                <a:lnTo>
                  <a:pt x="37892" y="22670"/>
                </a:lnTo>
                <a:lnTo>
                  <a:pt x="52950" y="22670"/>
                </a:lnTo>
                <a:lnTo>
                  <a:pt x="57156" y="22670"/>
                </a:lnTo>
                <a:lnTo>
                  <a:pt x="60561" y="26075"/>
                </a:lnTo>
                <a:lnTo>
                  <a:pt x="60561" y="34487"/>
                </a:lnTo>
                <a:lnTo>
                  <a:pt x="57156" y="37892"/>
                </a:lnTo>
                <a:lnTo>
                  <a:pt x="37892" y="37892"/>
                </a:lnTo>
                <a:lnTo>
                  <a:pt x="37892" y="57157"/>
                </a:lnTo>
                <a:lnTo>
                  <a:pt x="34486" y="60562"/>
                </a:lnTo>
                <a:close/>
              </a:path>
            </a:pathLst>
          </a:custGeom>
          <a:solidFill>
            <a:srgbClr val="0070C8"/>
          </a:solidFill>
        </p:spPr>
        <p:txBody>
          <a:bodyPr wrap="square" lIns="0" tIns="0" rIns="0" bIns="0" rtlCol="0"/>
          <a:lstStyle/>
          <a:p>
            <a:endParaRPr/>
          </a:p>
        </p:txBody>
      </p:sp>
      <p:sp>
        <p:nvSpPr>
          <p:cNvPr id="284" name="object 284"/>
          <p:cNvSpPr/>
          <p:nvPr/>
        </p:nvSpPr>
        <p:spPr>
          <a:xfrm>
            <a:off x="2225288" y="8339070"/>
            <a:ext cx="57785" cy="57785"/>
          </a:xfrm>
          <a:custGeom>
            <a:avLst/>
            <a:gdLst/>
            <a:ahLst/>
            <a:cxnLst/>
            <a:rect l="l" t="t" r="r" b="b"/>
            <a:pathLst>
              <a:path w="57785" h="57784">
                <a:moveTo>
                  <a:pt x="32584" y="57229"/>
                </a:moveTo>
                <a:lnTo>
                  <a:pt x="24645" y="57229"/>
                </a:lnTo>
                <a:lnTo>
                  <a:pt x="21423" y="54007"/>
                </a:lnTo>
                <a:lnTo>
                  <a:pt x="21423" y="35806"/>
                </a:lnTo>
                <a:lnTo>
                  <a:pt x="3221" y="35806"/>
                </a:lnTo>
                <a:lnTo>
                  <a:pt x="0" y="32584"/>
                </a:lnTo>
                <a:lnTo>
                  <a:pt x="0" y="24645"/>
                </a:lnTo>
                <a:lnTo>
                  <a:pt x="3221" y="21423"/>
                </a:lnTo>
                <a:lnTo>
                  <a:pt x="21423" y="21423"/>
                </a:lnTo>
                <a:lnTo>
                  <a:pt x="21423" y="3221"/>
                </a:lnTo>
                <a:lnTo>
                  <a:pt x="24645" y="0"/>
                </a:lnTo>
                <a:lnTo>
                  <a:pt x="32584" y="0"/>
                </a:lnTo>
                <a:lnTo>
                  <a:pt x="35806" y="3221"/>
                </a:lnTo>
                <a:lnTo>
                  <a:pt x="35806" y="21423"/>
                </a:lnTo>
                <a:lnTo>
                  <a:pt x="50038" y="21423"/>
                </a:lnTo>
                <a:lnTo>
                  <a:pt x="54008" y="21423"/>
                </a:lnTo>
                <a:lnTo>
                  <a:pt x="57229" y="24645"/>
                </a:lnTo>
                <a:lnTo>
                  <a:pt x="57229" y="32584"/>
                </a:lnTo>
                <a:lnTo>
                  <a:pt x="54008" y="35806"/>
                </a:lnTo>
                <a:lnTo>
                  <a:pt x="35806" y="35806"/>
                </a:lnTo>
                <a:lnTo>
                  <a:pt x="35806" y="54007"/>
                </a:lnTo>
                <a:lnTo>
                  <a:pt x="32584" y="57229"/>
                </a:lnTo>
                <a:close/>
              </a:path>
            </a:pathLst>
          </a:custGeom>
          <a:solidFill>
            <a:srgbClr val="0070C8"/>
          </a:solidFill>
        </p:spPr>
        <p:txBody>
          <a:bodyPr wrap="square" lIns="0" tIns="0" rIns="0" bIns="0" rtlCol="0"/>
          <a:lstStyle/>
          <a:p>
            <a:endParaRPr/>
          </a:p>
        </p:txBody>
      </p:sp>
      <p:sp>
        <p:nvSpPr>
          <p:cNvPr id="285" name="object 285"/>
          <p:cNvSpPr/>
          <p:nvPr/>
        </p:nvSpPr>
        <p:spPr>
          <a:xfrm>
            <a:off x="2227146" y="8212827"/>
            <a:ext cx="53975" cy="53975"/>
          </a:xfrm>
          <a:custGeom>
            <a:avLst/>
            <a:gdLst/>
            <a:ahLst/>
            <a:cxnLst/>
            <a:rect l="l" t="t" r="r" b="b"/>
            <a:pathLst>
              <a:path w="53975" h="53975">
                <a:moveTo>
                  <a:pt x="30688" y="53896"/>
                </a:moveTo>
                <a:lnTo>
                  <a:pt x="23208" y="53896"/>
                </a:lnTo>
                <a:lnTo>
                  <a:pt x="20176" y="50864"/>
                </a:lnTo>
                <a:lnTo>
                  <a:pt x="20176" y="33719"/>
                </a:lnTo>
                <a:lnTo>
                  <a:pt x="3031" y="33719"/>
                </a:lnTo>
                <a:lnTo>
                  <a:pt x="0" y="30688"/>
                </a:lnTo>
                <a:lnTo>
                  <a:pt x="0" y="23208"/>
                </a:lnTo>
                <a:lnTo>
                  <a:pt x="3031" y="20176"/>
                </a:lnTo>
                <a:lnTo>
                  <a:pt x="20176" y="20176"/>
                </a:lnTo>
                <a:lnTo>
                  <a:pt x="20176" y="3031"/>
                </a:lnTo>
                <a:lnTo>
                  <a:pt x="23208" y="0"/>
                </a:lnTo>
                <a:lnTo>
                  <a:pt x="30688" y="0"/>
                </a:lnTo>
                <a:lnTo>
                  <a:pt x="33719" y="3031"/>
                </a:lnTo>
                <a:lnTo>
                  <a:pt x="33719" y="20176"/>
                </a:lnTo>
                <a:lnTo>
                  <a:pt x="47124" y="20176"/>
                </a:lnTo>
                <a:lnTo>
                  <a:pt x="50865" y="20176"/>
                </a:lnTo>
                <a:lnTo>
                  <a:pt x="53896" y="23208"/>
                </a:lnTo>
                <a:lnTo>
                  <a:pt x="53896" y="30688"/>
                </a:lnTo>
                <a:lnTo>
                  <a:pt x="50865" y="33719"/>
                </a:lnTo>
                <a:lnTo>
                  <a:pt x="33719" y="33719"/>
                </a:lnTo>
                <a:lnTo>
                  <a:pt x="33719" y="50864"/>
                </a:lnTo>
                <a:lnTo>
                  <a:pt x="30688" y="53896"/>
                </a:lnTo>
                <a:close/>
              </a:path>
            </a:pathLst>
          </a:custGeom>
          <a:solidFill>
            <a:srgbClr val="0070C8"/>
          </a:solidFill>
        </p:spPr>
        <p:txBody>
          <a:bodyPr wrap="square" lIns="0" tIns="0" rIns="0" bIns="0" rtlCol="0"/>
          <a:lstStyle/>
          <a:p>
            <a:endParaRPr/>
          </a:p>
        </p:txBody>
      </p:sp>
      <p:sp>
        <p:nvSpPr>
          <p:cNvPr id="286" name="object 286"/>
          <p:cNvSpPr/>
          <p:nvPr/>
        </p:nvSpPr>
        <p:spPr>
          <a:xfrm>
            <a:off x="2228983" y="8086569"/>
            <a:ext cx="50800" cy="50800"/>
          </a:xfrm>
          <a:custGeom>
            <a:avLst/>
            <a:gdLst/>
            <a:ahLst/>
            <a:cxnLst/>
            <a:rect l="l" t="t" r="r" b="b"/>
            <a:pathLst>
              <a:path w="50800" h="50800">
                <a:moveTo>
                  <a:pt x="28804" y="50589"/>
                </a:moveTo>
                <a:lnTo>
                  <a:pt x="21784" y="50589"/>
                </a:lnTo>
                <a:lnTo>
                  <a:pt x="18936" y="47741"/>
                </a:lnTo>
                <a:lnTo>
                  <a:pt x="18936" y="31652"/>
                </a:lnTo>
                <a:lnTo>
                  <a:pt x="2847" y="31652"/>
                </a:lnTo>
                <a:lnTo>
                  <a:pt x="0" y="28805"/>
                </a:lnTo>
                <a:lnTo>
                  <a:pt x="0" y="21784"/>
                </a:lnTo>
                <a:lnTo>
                  <a:pt x="2847" y="18936"/>
                </a:lnTo>
                <a:lnTo>
                  <a:pt x="18936" y="18936"/>
                </a:lnTo>
                <a:lnTo>
                  <a:pt x="18936" y="2847"/>
                </a:lnTo>
                <a:lnTo>
                  <a:pt x="21784" y="0"/>
                </a:lnTo>
                <a:lnTo>
                  <a:pt x="28804" y="0"/>
                </a:lnTo>
                <a:lnTo>
                  <a:pt x="31652" y="2847"/>
                </a:lnTo>
                <a:lnTo>
                  <a:pt x="31652" y="18936"/>
                </a:lnTo>
                <a:lnTo>
                  <a:pt x="44231" y="18936"/>
                </a:lnTo>
                <a:lnTo>
                  <a:pt x="47741" y="18936"/>
                </a:lnTo>
                <a:lnTo>
                  <a:pt x="50589" y="21784"/>
                </a:lnTo>
                <a:lnTo>
                  <a:pt x="50589" y="28805"/>
                </a:lnTo>
                <a:lnTo>
                  <a:pt x="47741" y="31652"/>
                </a:lnTo>
                <a:lnTo>
                  <a:pt x="31652" y="31652"/>
                </a:lnTo>
                <a:lnTo>
                  <a:pt x="31652" y="47741"/>
                </a:lnTo>
                <a:lnTo>
                  <a:pt x="28804" y="50589"/>
                </a:lnTo>
                <a:close/>
              </a:path>
            </a:pathLst>
          </a:custGeom>
          <a:solidFill>
            <a:srgbClr val="0070C8"/>
          </a:solidFill>
        </p:spPr>
        <p:txBody>
          <a:bodyPr wrap="square" lIns="0" tIns="0" rIns="0" bIns="0" rtlCol="0"/>
          <a:lstStyle/>
          <a:p>
            <a:endParaRPr/>
          </a:p>
        </p:txBody>
      </p:sp>
      <p:sp>
        <p:nvSpPr>
          <p:cNvPr id="287" name="object 287"/>
          <p:cNvSpPr/>
          <p:nvPr/>
        </p:nvSpPr>
        <p:spPr>
          <a:xfrm>
            <a:off x="2230839" y="7960326"/>
            <a:ext cx="47625" cy="47625"/>
          </a:xfrm>
          <a:custGeom>
            <a:avLst/>
            <a:gdLst/>
            <a:ahLst/>
            <a:cxnLst/>
            <a:rect l="l" t="t" r="r" b="b"/>
            <a:pathLst>
              <a:path w="47625" h="47625">
                <a:moveTo>
                  <a:pt x="26909" y="47256"/>
                </a:moveTo>
                <a:lnTo>
                  <a:pt x="20347" y="47256"/>
                </a:lnTo>
                <a:lnTo>
                  <a:pt x="17690" y="44598"/>
                </a:lnTo>
                <a:lnTo>
                  <a:pt x="17690" y="29566"/>
                </a:lnTo>
                <a:lnTo>
                  <a:pt x="2657" y="29566"/>
                </a:lnTo>
                <a:lnTo>
                  <a:pt x="0" y="26908"/>
                </a:lnTo>
                <a:lnTo>
                  <a:pt x="0" y="20347"/>
                </a:lnTo>
                <a:lnTo>
                  <a:pt x="2657" y="17689"/>
                </a:lnTo>
                <a:lnTo>
                  <a:pt x="17690" y="17689"/>
                </a:lnTo>
                <a:lnTo>
                  <a:pt x="17690" y="2657"/>
                </a:lnTo>
                <a:lnTo>
                  <a:pt x="20347" y="0"/>
                </a:lnTo>
                <a:lnTo>
                  <a:pt x="26909" y="0"/>
                </a:lnTo>
                <a:lnTo>
                  <a:pt x="29566" y="2657"/>
                </a:lnTo>
                <a:lnTo>
                  <a:pt x="29566" y="17689"/>
                </a:lnTo>
                <a:lnTo>
                  <a:pt x="41318" y="17689"/>
                </a:lnTo>
                <a:lnTo>
                  <a:pt x="44599" y="17689"/>
                </a:lnTo>
                <a:lnTo>
                  <a:pt x="47257" y="20347"/>
                </a:lnTo>
                <a:lnTo>
                  <a:pt x="47257" y="26908"/>
                </a:lnTo>
                <a:lnTo>
                  <a:pt x="44599" y="29566"/>
                </a:lnTo>
                <a:lnTo>
                  <a:pt x="29566" y="29566"/>
                </a:lnTo>
                <a:lnTo>
                  <a:pt x="29566" y="44598"/>
                </a:lnTo>
                <a:lnTo>
                  <a:pt x="26909" y="47256"/>
                </a:lnTo>
                <a:close/>
              </a:path>
            </a:pathLst>
          </a:custGeom>
          <a:solidFill>
            <a:srgbClr val="0070C8"/>
          </a:solidFill>
        </p:spPr>
        <p:txBody>
          <a:bodyPr wrap="square" lIns="0" tIns="0" rIns="0" bIns="0" rtlCol="0"/>
          <a:lstStyle/>
          <a:p>
            <a:endParaRPr/>
          </a:p>
        </p:txBody>
      </p:sp>
      <p:sp>
        <p:nvSpPr>
          <p:cNvPr id="288" name="object 288"/>
          <p:cNvSpPr/>
          <p:nvPr/>
        </p:nvSpPr>
        <p:spPr>
          <a:xfrm>
            <a:off x="2232703" y="7834082"/>
            <a:ext cx="44450" cy="44450"/>
          </a:xfrm>
          <a:custGeom>
            <a:avLst/>
            <a:gdLst/>
            <a:ahLst/>
            <a:cxnLst/>
            <a:rect l="l" t="t" r="r" b="b"/>
            <a:pathLst>
              <a:path w="44450" h="44450">
                <a:moveTo>
                  <a:pt x="25012" y="43922"/>
                </a:moveTo>
                <a:lnTo>
                  <a:pt x="18916" y="43922"/>
                </a:lnTo>
                <a:lnTo>
                  <a:pt x="16443" y="41455"/>
                </a:lnTo>
                <a:lnTo>
                  <a:pt x="16443" y="27479"/>
                </a:lnTo>
                <a:lnTo>
                  <a:pt x="2473" y="27479"/>
                </a:lnTo>
                <a:lnTo>
                  <a:pt x="0" y="25006"/>
                </a:lnTo>
                <a:lnTo>
                  <a:pt x="0" y="18916"/>
                </a:lnTo>
                <a:lnTo>
                  <a:pt x="2467" y="16443"/>
                </a:lnTo>
                <a:lnTo>
                  <a:pt x="16443" y="16443"/>
                </a:lnTo>
                <a:lnTo>
                  <a:pt x="16443" y="2473"/>
                </a:lnTo>
                <a:lnTo>
                  <a:pt x="18910" y="0"/>
                </a:lnTo>
                <a:lnTo>
                  <a:pt x="25005" y="0"/>
                </a:lnTo>
                <a:lnTo>
                  <a:pt x="27479" y="2467"/>
                </a:lnTo>
                <a:lnTo>
                  <a:pt x="27479" y="16443"/>
                </a:lnTo>
                <a:lnTo>
                  <a:pt x="38404" y="16443"/>
                </a:lnTo>
                <a:lnTo>
                  <a:pt x="41448" y="16443"/>
                </a:lnTo>
                <a:lnTo>
                  <a:pt x="43922" y="18916"/>
                </a:lnTo>
                <a:lnTo>
                  <a:pt x="43922" y="25006"/>
                </a:lnTo>
                <a:lnTo>
                  <a:pt x="41455" y="27479"/>
                </a:lnTo>
                <a:lnTo>
                  <a:pt x="27479" y="27479"/>
                </a:lnTo>
                <a:lnTo>
                  <a:pt x="27479" y="41449"/>
                </a:lnTo>
                <a:lnTo>
                  <a:pt x="25012" y="43922"/>
                </a:lnTo>
                <a:close/>
              </a:path>
            </a:pathLst>
          </a:custGeom>
          <a:solidFill>
            <a:srgbClr val="0070C8"/>
          </a:solidFill>
        </p:spPr>
        <p:txBody>
          <a:bodyPr wrap="square" lIns="0" tIns="0" rIns="0" bIns="0" rtlCol="0"/>
          <a:lstStyle/>
          <a:p>
            <a:endParaRPr/>
          </a:p>
        </p:txBody>
      </p:sp>
      <p:sp>
        <p:nvSpPr>
          <p:cNvPr id="289" name="object 289"/>
          <p:cNvSpPr/>
          <p:nvPr/>
        </p:nvSpPr>
        <p:spPr>
          <a:xfrm>
            <a:off x="2234560" y="7707832"/>
            <a:ext cx="40640" cy="40640"/>
          </a:xfrm>
          <a:custGeom>
            <a:avLst/>
            <a:gdLst/>
            <a:ahLst/>
            <a:cxnLst/>
            <a:rect l="l" t="t" r="r" b="b"/>
            <a:pathLst>
              <a:path w="40639" h="40640">
                <a:moveTo>
                  <a:pt x="23109" y="40589"/>
                </a:moveTo>
                <a:lnTo>
                  <a:pt x="17479" y="40589"/>
                </a:lnTo>
                <a:lnTo>
                  <a:pt x="15196" y="38306"/>
                </a:lnTo>
                <a:lnTo>
                  <a:pt x="15196" y="25393"/>
                </a:lnTo>
                <a:lnTo>
                  <a:pt x="2283" y="25393"/>
                </a:lnTo>
                <a:lnTo>
                  <a:pt x="0" y="23109"/>
                </a:lnTo>
                <a:lnTo>
                  <a:pt x="0" y="17479"/>
                </a:lnTo>
                <a:lnTo>
                  <a:pt x="2283" y="15196"/>
                </a:lnTo>
                <a:lnTo>
                  <a:pt x="15196" y="15196"/>
                </a:lnTo>
                <a:lnTo>
                  <a:pt x="15196" y="2283"/>
                </a:lnTo>
                <a:lnTo>
                  <a:pt x="17479" y="0"/>
                </a:lnTo>
                <a:lnTo>
                  <a:pt x="23109" y="0"/>
                </a:lnTo>
                <a:lnTo>
                  <a:pt x="25392" y="2283"/>
                </a:lnTo>
                <a:lnTo>
                  <a:pt x="25392" y="15196"/>
                </a:lnTo>
                <a:lnTo>
                  <a:pt x="35490" y="15196"/>
                </a:lnTo>
                <a:lnTo>
                  <a:pt x="38305" y="15196"/>
                </a:lnTo>
                <a:lnTo>
                  <a:pt x="40589" y="17479"/>
                </a:lnTo>
                <a:lnTo>
                  <a:pt x="40589" y="23109"/>
                </a:lnTo>
                <a:lnTo>
                  <a:pt x="38305" y="25393"/>
                </a:lnTo>
                <a:lnTo>
                  <a:pt x="25392" y="25393"/>
                </a:lnTo>
                <a:lnTo>
                  <a:pt x="25392" y="38306"/>
                </a:lnTo>
                <a:lnTo>
                  <a:pt x="23109" y="40589"/>
                </a:lnTo>
                <a:close/>
              </a:path>
            </a:pathLst>
          </a:custGeom>
          <a:solidFill>
            <a:srgbClr val="0070C8"/>
          </a:solidFill>
        </p:spPr>
        <p:txBody>
          <a:bodyPr wrap="square" lIns="0" tIns="0" rIns="0" bIns="0" rtlCol="0"/>
          <a:lstStyle/>
          <a:p>
            <a:endParaRPr/>
          </a:p>
        </p:txBody>
      </p:sp>
      <p:sp>
        <p:nvSpPr>
          <p:cNvPr id="290" name="object 290"/>
          <p:cNvSpPr/>
          <p:nvPr/>
        </p:nvSpPr>
        <p:spPr>
          <a:xfrm>
            <a:off x="2236397" y="7581582"/>
            <a:ext cx="37465" cy="37465"/>
          </a:xfrm>
          <a:custGeom>
            <a:avLst/>
            <a:gdLst/>
            <a:ahLst/>
            <a:cxnLst/>
            <a:rect l="l" t="t" r="r" b="b"/>
            <a:pathLst>
              <a:path w="37464" h="37465">
                <a:moveTo>
                  <a:pt x="21226" y="37282"/>
                </a:moveTo>
                <a:lnTo>
                  <a:pt x="16056" y="37282"/>
                </a:lnTo>
                <a:lnTo>
                  <a:pt x="13956" y="35182"/>
                </a:lnTo>
                <a:lnTo>
                  <a:pt x="13956" y="23326"/>
                </a:lnTo>
                <a:lnTo>
                  <a:pt x="2099" y="23326"/>
                </a:lnTo>
                <a:lnTo>
                  <a:pt x="0" y="21226"/>
                </a:lnTo>
                <a:lnTo>
                  <a:pt x="0" y="16056"/>
                </a:lnTo>
                <a:lnTo>
                  <a:pt x="2099" y="13956"/>
                </a:lnTo>
                <a:lnTo>
                  <a:pt x="13956" y="13956"/>
                </a:lnTo>
                <a:lnTo>
                  <a:pt x="13956" y="2099"/>
                </a:lnTo>
                <a:lnTo>
                  <a:pt x="16056" y="0"/>
                </a:lnTo>
                <a:lnTo>
                  <a:pt x="21226" y="0"/>
                </a:lnTo>
                <a:lnTo>
                  <a:pt x="23326" y="2099"/>
                </a:lnTo>
                <a:lnTo>
                  <a:pt x="23326" y="13956"/>
                </a:lnTo>
                <a:lnTo>
                  <a:pt x="32597" y="13956"/>
                </a:lnTo>
                <a:lnTo>
                  <a:pt x="35183" y="13956"/>
                </a:lnTo>
                <a:lnTo>
                  <a:pt x="37283" y="16049"/>
                </a:lnTo>
                <a:lnTo>
                  <a:pt x="37282" y="21226"/>
                </a:lnTo>
                <a:lnTo>
                  <a:pt x="35182" y="23326"/>
                </a:lnTo>
                <a:lnTo>
                  <a:pt x="23326" y="23326"/>
                </a:lnTo>
                <a:lnTo>
                  <a:pt x="23326" y="35182"/>
                </a:lnTo>
                <a:lnTo>
                  <a:pt x="21226" y="37282"/>
                </a:lnTo>
                <a:close/>
              </a:path>
            </a:pathLst>
          </a:custGeom>
          <a:solidFill>
            <a:srgbClr val="0070C8"/>
          </a:solidFill>
        </p:spPr>
        <p:txBody>
          <a:bodyPr wrap="square" lIns="0" tIns="0" rIns="0" bIns="0" rtlCol="0"/>
          <a:lstStyle/>
          <a:p>
            <a:endParaRPr/>
          </a:p>
        </p:txBody>
      </p:sp>
      <p:sp>
        <p:nvSpPr>
          <p:cNvPr id="291" name="object 291"/>
          <p:cNvSpPr/>
          <p:nvPr/>
        </p:nvSpPr>
        <p:spPr>
          <a:xfrm>
            <a:off x="2238273" y="7455337"/>
            <a:ext cx="34290" cy="34290"/>
          </a:xfrm>
          <a:custGeom>
            <a:avLst/>
            <a:gdLst/>
            <a:ahLst/>
            <a:cxnLst/>
            <a:rect l="l" t="t" r="r" b="b"/>
            <a:pathLst>
              <a:path w="34289" h="34290">
                <a:moveTo>
                  <a:pt x="19324" y="33936"/>
                </a:moveTo>
                <a:lnTo>
                  <a:pt x="14612" y="33936"/>
                </a:lnTo>
                <a:lnTo>
                  <a:pt x="12703" y="32026"/>
                </a:lnTo>
                <a:lnTo>
                  <a:pt x="12703" y="21233"/>
                </a:lnTo>
                <a:lnTo>
                  <a:pt x="1909" y="21233"/>
                </a:lnTo>
                <a:lnTo>
                  <a:pt x="0" y="19323"/>
                </a:lnTo>
                <a:lnTo>
                  <a:pt x="0" y="14612"/>
                </a:lnTo>
                <a:lnTo>
                  <a:pt x="1909" y="12703"/>
                </a:lnTo>
                <a:lnTo>
                  <a:pt x="12703" y="12703"/>
                </a:lnTo>
                <a:lnTo>
                  <a:pt x="12703" y="1909"/>
                </a:lnTo>
                <a:lnTo>
                  <a:pt x="14612" y="0"/>
                </a:lnTo>
                <a:lnTo>
                  <a:pt x="19324" y="0"/>
                </a:lnTo>
                <a:lnTo>
                  <a:pt x="21233" y="1909"/>
                </a:lnTo>
                <a:lnTo>
                  <a:pt x="21233" y="12703"/>
                </a:lnTo>
                <a:lnTo>
                  <a:pt x="29671" y="12703"/>
                </a:lnTo>
                <a:lnTo>
                  <a:pt x="32027" y="12703"/>
                </a:lnTo>
                <a:lnTo>
                  <a:pt x="33937" y="14612"/>
                </a:lnTo>
                <a:lnTo>
                  <a:pt x="33937" y="19323"/>
                </a:lnTo>
                <a:lnTo>
                  <a:pt x="32027" y="21233"/>
                </a:lnTo>
                <a:lnTo>
                  <a:pt x="21233" y="21233"/>
                </a:lnTo>
                <a:lnTo>
                  <a:pt x="21233" y="32026"/>
                </a:lnTo>
                <a:lnTo>
                  <a:pt x="19324" y="33936"/>
                </a:lnTo>
                <a:close/>
              </a:path>
            </a:pathLst>
          </a:custGeom>
          <a:solidFill>
            <a:srgbClr val="0070C8"/>
          </a:solidFill>
        </p:spPr>
        <p:txBody>
          <a:bodyPr wrap="square" lIns="0" tIns="0" rIns="0" bIns="0" rtlCol="0"/>
          <a:lstStyle/>
          <a:p>
            <a:endParaRPr/>
          </a:p>
        </p:txBody>
      </p:sp>
      <p:grpSp>
        <p:nvGrpSpPr>
          <p:cNvPr id="292" name="object 292"/>
          <p:cNvGrpSpPr/>
          <p:nvPr/>
        </p:nvGrpSpPr>
        <p:grpSpPr>
          <a:xfrm>
            <a:off x="2402962" y="9255027"/>
            <a:ext cx="104139" cy="1032510"/>
            <a:chOff x="2402962" y="9255027"/>
            <a:chExt cx="104139" cy="1032510"/>
          </a:xfrm>
        </p:grpSpPr>
        <p:sp>
          <p:nvSpPr>
            <p:cNvPr id="293" name="object 293"/>
            <p:cNvSpPr/>
            <p:nvPr/>
          </p:nvSpPr>
          <p:spPr>
            <a:xfrm>
              <a:off x="2403246" y="10242993"/>
              <a:ext cx="102870" cy="44450"/>
            </a:xfrm>
            <a:custGeom>
              <a:avLst/>
              <a:gdLst/>
              <a:ahLst/>
              <a:cxnLst/>
              <a:rect l="l" t="t" r="r" b="b"/>
              <a:pathLst>
                <a:path w="102869" h="44450">
                  <a:moveTo>
                    <a:pt x="102857" y="44005"/>
                  </a:moveTo>
                  <a:lnTo>
                    <a:pt x="98971" y="40132"/>
                  </a:lnTo>
                  <a:lnTo>
                    <a:pt x="64897" y="40132"/>
                  </a:lnTo>
                  <a:lnTo>
                    <a:pt x="64897" y="6350"/>
                  </a:lnTo>
                  <a:lnTo>
                    <a:pt x="62026" y="6350"/>
                  </a:lnTo>
                  <a:lnTo>
                    <a:pt x="62026" y="0"/>
                  </a:lnTo>
                  <a:lnTo>
                    <a:pt x="40830" y="0"/>
                  </a:lnTo>
                  <a:lnTo>
                    <a:pt x="40830" y="6350"/>
                  </a:lnTo>
                  <a:lnTo>
                    <a:pt x="37960" y="6350"/>
                  </a:lnTo>
                  <a:lnTo>
                    <a:pt x="37960" y="40132"/>
                  </a:lnTo>
                  <a:lnTo>
                    <a:pt x="3886" y="40132"/>
                  </a:lnTo>
                  <a:lnTo>
                    <a:pt x="0" y="44005"/>
                  </a:lnTo>
                  <a:lnTo>
                    <a:pt x="102857" y="44005"/>
                  </a:lnTo>
                  <a:close/>
                </a:path>
              </a:pathLst>
            </a:custGeom>
            <a:solidFill>
              <a:srgbClr val="0070C8"/>
            </a:solidFill>
          </p:spPr>
          <p:txBody>
            <a:bodyPr wrap="square" lIns="0" tIns="0" rIns="0" bIns="0" rtlCol="0"/>
            <a:lstStyle/>
            <a:p>
              <a:endParaRPr/>
            </a:p>
          </p:txBody>
        </p:sp>
        <p:pic>
          <p:nvPicPr>
            <p:cNvPr id="294" name="object 294"/>
            <p:cNvPicPr/>
            <p:nvPr/>
          </p:nvPicPr>
          <p:blipFill>
            <a:blip r:embed="rId32" cstate="print"/>
            <a:stretch>
              <a:fillRect/>
            </a:stretch>
          </p:blipFill>
          <p:spPr>
            <a:xfrm>
              <a:off x="2402962" y="10119508"/>
              <a:ext cx="103815" cy="103816"/>
            </a:xfrm>
            <a:prstGeom prst="rect">
              <a:avLst/>
            </a:prstGeom>
          </p:spPr>
        </p:pic>
        <p:pic>
          <p:nvPicPr>
            <p:cNvPr id="295" name="object 295"/>
            <p:cNvPicPr/>
            <p:nvPr/>
          </p:nvPicPr>
          <p:blipFill>
            <a:blip r:embed="rId43" cstate="print"/>
            <a:stretch>
              <a:fillRect/>
            </a:stretch>
          </p:blipFill>
          <p:spPr>
            <a:xfrm>
              <a:off x="2404818" y="9996007"/>
              <a:ext cx="100490" cy="100483"/>
            </a:xfrm>
            <a:prstGeom prst="rect">
              <a:avLst/>
            </a:prstGeom>
          </p:spPr>
        </p:pic>
        <p:pic>
          <p:nvPicPr>
            <p:cNvPr id="296" name="object 296"/>
            <p:cNvPicPr/>
            <p:nvPr/>
          </p:nvPicPr>
          <p:blipFill>
            <a:blip r:embed="rId63" cstate="print"/>
            <a:stretch>
              <a:fillRect/>
            </a:stretch>
          </p:blipFill>
          <p:spPr>
            <a:xfrm>
              <a:off x="2406662" y="9872506"/>
              <a:ext cx="97176" cy="97176"/>
            </a:xfrm>
            <a:prstGeom prst="rect">
              <a:avLst/>
            </a:prstGeom>
          </p:spPr>
        </p:pic>
        <p:pic>
          <p:nvPicPr>
            <p:cNvPr id="297" name="object 297"/>
            <p:cNvPicPr/>
            <p:nvPr/>
          </p:nvPicPr>
          <p:blipFill>
            <a:blip r:embed="rId41" cstate="print"/>
            <a:stretch>
              <a:fillRect/>
            </a:stretch>
          </p:blipFill>
          <p:spPr>
            <a:xfrm>
              <a:off x="2408519" y="9749012"/>
              <a:ext cx="93842" cy="93842"/>
            </a:xfrm>
            <a:prstGeom prst="rect">
              <a:avLst/>
            </a:prstGeom>
          </p:spPr>
        </p:pic>
        <p:pic>
          <p:nvPicPr>
            <p:cNvPr id="298" name="object 298"/>
            <p:cNvPicPr/>
            <p:nvPr/>
          </p:nvPicPr>
          <p:blipFill>
            <a:blip r:embed="rId64" cstate="print"/>
            <a:stretch>
              <a:fillRect/>
            </a:stretch>
          </p:blipFill>
          <p:spPr>
            <a:xfrm>
              <a:off x="2410390" y="9625524"/>
              <a:ext cx="90495" cy="90496"/>
            </a:xfrm>
            <a:prstGeom prst="rect">
              <a:avLst/>
            </a:prstGeom>
          </p:spPr>
        </p:pic>
        <p:pic>
          <p:nvPicPr>
            <p:cNvPr id="299" name="object 299"/>
            <p:cNvPicPr/>
            <p:nvPr/>
          </p:nvPicPr>
          <p:blipFill>
            <a:blip r:embed="rId20" cstate="print"/>
            <a:stretch>
              <a:fillRect/>
            </a:stretch>
          </p:blipFill>
          <p:spPr>
            <a:xfrm>
              <a:off x="2412233" y="9502023"/>
              <a:ext cx="87189" cy="87189"/>
            </a:xfrm>
            <a:prstGeom prst="rect">
              <a:avLst/>
            </a:prstGeom>
          </p:spPr>
        </p:pic>
        <p:pic>
          <p:nvPicPr>
            <p:cNvPr id="300" name="object 300"/>
            <p:cNvPicPr/>
            <p:nvPr/>
          </p:nvPicPr>
          <p:blipFill>
            <a:blip r:embed="rId20" cstate="print"/>
            <a:stretch>
              <a:fillRect/>
            </a:stretch>
          </p:blipFill>
          <p:spPr>
            <a:xfrm>
              <a:off x="2414090" y="9378528"/>
              <a:ext cx="83856" cy="83856"/>
            </a:xfrm>
            <a:prstGeom prst="rect">
              <a:avLst/>
            </a:prstGeom>
          </p:spPr>
        </p:pic>
        <p:pic>
          <p:nvPicPr>
            <p:cNvPr id="301" name="object 301"/>
            <p:cNvPicPr/>
            <p:nvPr/>
          </p:nvPicPr>
          <p:blipFill>
            <a:blip r:embed="rId9" cstate="print"/>
            <a:stretch>
              <a:fillRect/>
            </a:stretch>
          </p:blipFill>
          <p:spPr>
            <a:xfrm>
              <a:off x="2415947" y="9255027"/>
              <a:ext cx="80522" cy="80522"/>
            </a:xfrm>
            <a:prstGeom prst="rect">
              <a:avLst/>
            </a:prstGeom>
          </p:spPr>
        </p:pic>
      </p:grpSp>
      <p:pic>
        <p:nvPicPr>
          <p:cNvPr id="302" name="object 302"/>
          <p:cNvPicPr/>
          <p:nvPr/>
        </p:nvPicPr>
        <p:blipFill>
          <a:blip r:embed="rId28" cstate="print"/>
          <a:stretch>
            <a:fillRect/>
          </a:stretch>
        </p:blipFill>
        <p:spPr>
          <a:xfrm>
            <a:off x="2417803" y="9131533"/>
            <a:ext cx="77190" cy="77189"/>
          </a:xfrm>
          <a:prstGeom prst="rect">
            <a:avLst/>
          </a:prstGeom>
        </p:spPr>
      </p:pic>
      <p:pic>
        <p:nvPicPr>
          <p:cNvPr id="303" name="object 303"/>
          <p:cNvPicPr/>
          <p:nvPr/>
        </p:nvPicPr>
        <p:blipFill>
          <a:blip r:embed="rId28" cstate="print"/>
          <a:stretch>
            <a:fillRect/>
          </a:stretch>
        </p:blipFill>
        <p:spPr>
          <a:xfrm>
            <a:off x="2419648" y="9008032"/>
            <a:ext cx="73882" cy="73882"/>
          </a:xfrm>
          <a:prstGeom prst="rect">
            <a:avLst/>
          </a:prstGeom>
        </p:spPr>
      </p:pic>
      <p:pic>
        <p:nvPicPr>
          <p:cNvPr id="304" name="object 304"/>
          <p:cNvPicPr/>
          <p:nvPr/>
        </p:nvPicPr>
        <p:blipFill>
          <a:blip r:embed="rId12" cstate="print"/>
          <a:stretch>
            <a:fillRect/>
          </a:stretch>
        </p:blipFill>
        <p:spPr>
          <a:xfrm>
            <a:off x="2421504" y="8884537"/>
            <a:ext cx="70550" cy="70549"/>
          </a:xfrm>
          <a:prstGeom prst="rect">
            <a:avLst/>
          </a:prstGeom>
        </p:spPr>
      </p:pic>
      <p:pic>
        <p:nvPicPr>
          <p:cNvPr id="305" name="object 305"/>
          <p:cNvPicPr/>
          <p:nvPr/>
        </p:nvPicPr>
        <p:blipFill>
          <a:blip r:embed="rId62" cstate="print"/>
          <a:stretch>
            <a:fillRect/>
          </a:stretch>
        </p:blipFill>
        <p:spPr>
          <a:xfrm>
            <a:off x="2423362" y="8761042"/>
            <a:ext cx="67215" cy="67216"/>
          </a:xfrm>
          <a:prstGeom prst="rect">
            <a:avLst/>
          </a:prstGeom>
        </p:spPr>
      </p:pic>
      <p:pic>
        <p:nvPicPr>
          <p:cNvPr id="306" name="object 306"/>
          <p:cNvPicPr/>
          <p:nvPr/>
        </p:nvPicPr>
        <p:blipFill>
          <a:blip r:embed="rId42" cstate="print"/>
          <a:stretch>
            <a:fillRect/>
          </a:stretch>
        </p:blipFill>
        <p:spPr>
          <a:xfrm>
            <a:off x="2425212" y="8637541"/>
            <a:ext cx="63902" cy="63883"/>
          </a:xfrm>
          <a:prstGeom prst="rect">
            <a:avLst/>
          </a:prstGeom>
        </p:spPr>
      </p:pic>
      <p:sp>
        <p:nvSpPr>
          <p:cNvPr id="307" name="object 307"/>
          <p:cNvSpPr/>
          <p:nvPr/>
        </p:nvSpPr>
        <p:spPr>
          <a:xfrm>
            <a:off x="2427076" y="8514046"/>
            <a:ext cx="60960" cy="60960"/>
          </a:xfrm>
          <a:custGeom>
            <a:avLst/>
            <a:gdLst/>
            <a:ahLst/>
            <a:cxnLst/>
            <a:rect l="l" t="t" r="r" b="b"/>
            <a:pathLst>
              <a:path w="60960" h="60959">
                <a:moveTo>
                  <a:pt x="34486" y="60562"/>
                </a:moveTo>
                <a:lnTo>
                  <a:pt x="26075" y="60562"/>
                </a:lnTo>
                <a:lnTo>
                  <a:pt x="22669" y="57157"/>
                </a:lnTo>
                <a:lnTo>
                  <a:pt x="22669" y="37892"/>
                </a:lnTo>
                <a:lnTo>
                  <a:pt x="3405" y="37892"/>
                </a:lnTo>
                <a:lnTo>
                  <a:pt x="0" y="34487"/>
                </a:lnTo>
                <a:lnTo>
                  <a:pt x="0" y="26075"/>
                </a:lnTo>
                <a:lnTo>
                  <a:pt x="3405" y="22670"/>
                </a:lnTo>
                <a:lnTo>
                  <a:pt x="22669" y="22670"/>
                </a:lnTo>
                <a:lnTo>
                  <a:pt x="22669" y="3405"/>
                </a:lnTo>
                <a:lnTo>
                  <a:pt x="26075" y="0"/>
                </a:lnTo>
                <a:lnTo>
                  <a:pt x="34486" y="0"/>
                </a:lnTo>
                <a:lnTo>
                  <a:pt x="37892" y="3405"/>
                </a:lnTo>
                <a:lnTo>
                  <a:pt x="37892" y="22670"/>
                </a:lnTo>
                <a:lnTo>
                  <a:pt x="52950" y="22670"/>
                </a:lnTo>
                <a:lnTo>
                  <a:pt x="57149" y="22670"/>
                </a:lnTo>
                <a:lnTo>
                  <a:pt x="60561" y="26075"/>
                </a:lnTo>
                <a:lnTo>
                  <a:pt x="60561" y="34487"/>
                </a:lnTo>
                <a:lnTo>
                  <a:pt x="57156" y="37892"/>
                </a:lnTo>
                <a:lnTo>
                  <a:pt x="37892" y="37892"/>
                </a:lnTo>
                <a:lnTo>
                  <a:pt x="37892" y="57157"/>
                </a:lnTo>
                <a:lnTo>
                  <a:pt x="34486" y="60562"/>
                </a:lnTo>
                <a:close/>
              </a:path>
            </a:pathLst>
          </a:custGeom>
          <a:solidFill>
            <a:srgbClr val="0070C8"/>
          </a:solidFill>
        </p:spPr>
        <p:txBody>
          <a:bodyPr wrap="square" lIns="0" tIns="0" rIns="0" bIns="0" rtlCol="0"/>
          <a:lstStyle/>
          <a:p>
            <a:endParaRPr/>
          </a:p>
        </p:txBody>
      </p:sp>
      <p:sp>
        <p:nvSpPr>
          <p:cNvPr id="308" name="object 308"/>
          <p:cNvSpPr/>
          <p:nvPr/>
        </p:nvSpPr>
        <p:spPr>
          <a:xfrm>
            <a:off x="2428932" y="8390552"/>
            <a:ext cx="57785" cy="57785"/>
          </a:xfrm>
          <a:custGeom>
            <a:avLst/>
            <a:gdLst/>
            <a:ahLst/>
            <a:cxnLst/>
            <a:rect l="l" t="t" r="r" b="b"/>
            <a:pathLst>
              <a:path w="57785" h="57784">
                <a:moveTo>
                  <a:pt x="32584" y="57229"/>
                </a:moveTo>
                <a:lnTo>
                  <a:pt x="24645" y="57229"/>
                </a:lnTo>
                <a:lnTo>
                  <a:pt x="21423" y="54007"/>
                </a:lnTo>
                <a:lnTo>
                  <a:pt x="21423" y="35806"/>
                </a:lnTo>
                <a:lnTo>
                  <a:pt x="3221" y="35806"/>
                </a:lnTo>
                <a:lnTo>
                  <a:pt x="0" y="32584"/>
                </a:lnTo>
                <a:lnTo>
                  <a:pt x="0" y="24645"/>
                </a:lnTo>
                <a:lnTo>
                  <a:pt x="3221" y="21423"/>
                </a:lnTo>
                <a:lnTo>
                  <a:pt x="21423" y="21423"/>
                </a:lnTo>
                <a:lnTo>
                  <a:pt x="21423" y="3221"/>
                </a:lnTo>
                <a:lnTo>
                  <a:pt x="24645" y="0"/>
                </a:lnTo>
                <a:lnTo>
                  <a:pt x="32584" y="0"/>
                </a:lnTo>
                <a:lnTo>
                  <a:pt x="35806" y="3221"/>
                </a:lnTo>
                <a:lnTo>
                  <a:pt x="35806" y="21423"/>
                </a:lnTo>
                <a:lnTo>
                  <a:pt x="50038" y="21423"/>
                </a:lnTo>
                <a:lnTo>
                  <a:pt x="54014" y="21423"/>
                </a:lnTo>
                <a:lnTo>
                  <a:pt x="57229" y="24645"/>
                </a:lnTo>
                <a:lnTo>
                  <a:pt x="57229" y="32584"/>
                </a:lnTo>
                <a:lnTo>
                  <a:pt x="54008" y="35806"/>
                </a:lnTo>
                <a:lnTo>
                  <a:pt x="35806" y="35806"/>
                </a:lnTo>
                <a:lnTo>
                  <a:pt x="35806" y="54007"/>
                </a:lnTo>
                <a:lnTo>
                  <a:pt x="32584" y="57229"/>
                </a:lnTo>
                <a:close/>
              </a:path>
            </a:pathLst>
          </a:custGeom>
          <a:solidFill>
            <a:srgbClr val="0070C8"/>
          </a:solidFill>
        </p:spPr>
        <p:txBody>
          <a:bodyPr wrap="square" lIns="0" tIns="0" rIns="0" bIns="0" rtlCol="0"/>
          <a:lstStyle/>
          <a:p>
            <a:endParaRPr/>
          </a:p>
        </p:txBody>
      </p:sp>
      <p:sp>
        <p:nvSpPr>
          <p:cNvPr id="309" name="object 309"/>
          <p:cNvSpPr/>
          <p:nvPr/>
        </p:nvSpPr>
        <p:spPr>
          <a:xfrm>
            <a:off x="2430789" y="8267058"/>
            <a:ext cx="53975" cy="53975"/>
          </a:xfrm>
          <a:custGeom>
            <a:avLst/>
            <a:gdLst/>
            <a:ahLst/>
            <a:cxnLst/>
            <a:rect l="l" t="t" r="r" b="b"/>
            <a:pathLst>
              <a:path w="53975" h="53975">
                <a:moveTo>
                  <a:pt x="30688" y="53896"/>
                </a:moveTo>
                <a:lnTo>
                  <a:pt x="23208" y="53896"/>
                </a:lnTo>
                <a:lnTo>
                  <a:pt x="20176" y="50864"/>
                </a:lnTo>
                <a:lnTo>
                  <a:pt x="20176" y="33719"/>
                </a:lnTo>
                <a:lnTo>
                  <a:pt x="3031" y="33719"/>
                </a:lnTo>
                <a:lnTo>
                  <a:pt x="0" y="30688"/>
                </a:lnTo>
                <a:lnTo>
                  <a:pt x="0" y="23208"/>
                </a:lnTo>
                <a:lnTo>
                  <a:pt x="3031" y="20176"/>
                </a:lnTo>
                <a:lnTo>
                  <a:pt x="20176" y="20176"/>
                </a:lnTo>
                <a:lnTo>
                  <a:pt x="20176" y="3031"/>
                </a:lnTo>
                <a:lnTo>
                  <a:pt x="23208" y="0"/>
                </a:lnTo>
                <a:lnTo>
                  <a:pt x="30688" y="0"/>
                </a:lnTo>
                <a:lnTo>
                  <a:pt x="33719" y="3031"/>
                </a:lnTo>
                <a:lnTo>
                  <a:pt x="33719" y="20176"/>
                </a:lnTo>
                <a:lnTo>
                  <a:pt x="47124" y="20176"/>
                </a:lnTo>
                <a:lnTo>
                  <a:pt x="50871" y="20176"/>
                </a:lnTo>
                <a:lnTo>
                  <a:pt x="53896" y="23208"/>
                </a:lnTo>
                <a:lnTo>
                  <a:pt x="53896" y="30688"/>
                </a:lnTo>
                <a:lnTo>
                  <a:pt x="50865" y="33719"/>
                </a:lnTo>
                <a:lnTo>
                  <a:pt x="33719" y="33719"/>
                </a:lnTo>
                <a:lnTo>
                  <a:pt x="33719" y="50864"/>
                </a:lnTo>
                <a:lnTo>
                  <a:pt x="30688" y="53896"/>
                </a:lnTo>
                <a:close/>
              </a:path>
            </a:pathLst>
          </a:custGeom>
          <a:solidFill>
            <a:srgbClr val="0070C8"/>
          </a:solidFill>
        </p:spPr>
        <p:txBody>
          <a:bodyPr wrap="square" lIns="0" tIns="0" rIns="0" bIns="0" rtlCol="0"/>
          <a:lstStyle/>
          <a:p>
            <a:endParaRPr/>
          </a:p>
        </p:txBody>
      </p:sp>
      <p:sp>
        <p:nvSpPr>
          <p:cNvPr id="310" name="object 310"/>
          <p:cNvSpPr/>
          <p:nvPr/>
        </p:nvSpPr>
        <p:spPr>
          <a:xfrm>
            <a:off x="2432633" y="8143557"/>
            <a:ext cx="50800" cy="50800"/>
          </a:xfrm>
          <a:custGeom>
            <a:avLst/>
            <a:gdLst/>
            <a:ahLst/>
            <a:cxnLst/>
            <a:rect l="l" t="t" r="r" b="b"/>
            <a:pathLst>
              <a:path w="50800" h="50800">
                <a:moveTo>
                  <a:pt x="28804" y="50589"/>
                </a:moveTo>
                <a:lnTo>
                  <a:pt x="21784" y="50589"/>
                </a:lnTo>
                <a:lnTo>
                  <a:pt x="18936" y="47741"/>
                </a:lnTo>
                <a:lnTo>
                  <a:pt x="18936" y="31652"/>
                </a:lnTo>
                <a:lnTo>
                  <a:pt x="2847" y="31652"/>
                </a:lnTo>
                <a:lnTo>
                  <a:pt x="0" y="28805"/>
                </a:lnTo>
                <a:lnTo>
                  <a:pt x="0" y="21784"/>
                </a:lnTo>
                <a:lnTo>
                  <a:pt x="2847" y="18936"/>
                </a:lnTo>
                <a:lnTo>
                  <a:pt x="18936" y="18936"/>
                </a:lnTo>
                <a:lnTo>
                  <a:pt x="18936" y="2847"/>
                </a:lnTo>
                <a:lnTo>
                  <a:pt x="21784" y="0"/>
                </a:lnTo>
                <a:lnTo>
                  <a:pt x="28804" y="0"/>
                </a:lnTo>
                <a:lnTo>
                  <a:pt x="31652" y="2847"/>
                </a:lnTo>
                <a:lnTo>
                  <a:pt x="31652" y="18936"/>
                </a:lnTo>
                <a:lnTo>
                  <a:pt x="44231" y="18936"/>
                </a:lnTo>
                <a:lnTo>
                  <a:pt x="47741" y="18936"/>
                </a:lnTo>
                <a:lnTo>
                  <a:pt x="50589" y="21784"/>
                </a:lnTo>
                <a:lnTo>
                  <a:pt x="50589" y="28805"/>
                </a:lnTo>
                <a:lnTo>
                  <a:pt x="47741" y="31652"/>
                </a:lnTo>
                <a:lnTo>
                  <a:pt x="31652" y="31652"/>
                </a:lnTo>
                <a:lnTo>
                  <a:pt x="31652" y="47741"/>
                </a:lnTo>
                <a:lnTo>
                  <a:pt x="28804" y="50589"/>
                </a:lnTo>
                <a:close/>
              </a:path>
            </a:pathLst>
          </a:custGeom>
          <a:solidFill>
            <a:srgbClr val="0070C8"/>
          </a:solidFill>
        </p:spPr>
        <p:txBody>
          <a:bodyPr wrap="square" lIns="0" tIns="0" rIns="0" bIns="0" rtlCol="0"/>
          <a:lstStyle/>
          <a:p>
            <a:endParaRPr/>
          </a:p>
        </p:txBody>
      </p:sp>
      <p:sp>
        <p:nvSpPr>
          <p:cNvPr id="311" name="object 311"/>
          <p:cNvSpPr/>
          <p:nvPr/>
        </p:nvSpPr>
        <p:spPr>
          <a:xfrm>
            <a:off x="2434489" y="8020056"/>
            <a:ext cx="47625" cy="47625"/>
          </a:xfrm>
          <a:custGeom>
            <a:avLst/>
            <a:gdLst/>
            <a:ahLst/>
            <a:cxnLst/>
            <a:rect l="l" t="t" r="r" b="b"/>
            <a:pathLst>
              <a:path w="47625" h="47625">
                <a:moveTo>
                  <a:pt x="26909" y="47256"/>
                </a:moveTo>
                <a:lnTo>
                  <a:pt x="20347" y="47256"/>
                </a:lnTo>
                <a:lnTo>
                  <a:pt x="17690" y="44598"/>
                </a:lnTo>
                <a:lnTo>
                  <a:pt x="17690" y="29566"/>
                </a:lnTo>
                <a:lnTo>
                  <a:pt x="2657" y="29566"/>
                </a:lnTo>
                <a:lnTo>
                  <a:pt x="0" y="26908"/>
                </a:lnTo>
                <a:lnTo>
                  <a:pt x="0" y="20347"/>
                </a:lnTo>
                <a:lnTo>
                  <a:pt x="2657" y="17689"/>
                </a:lnTo>
                <a:lnTo>
                  <a:pt x="17690" y="17689"/>
                </a:lnTo>
                <a:lnTo>
                  <a:pt x="17690" y="2657"/>
                </a:lnTo>
                <a:lnTo>
                  <a:pt x="20347" y="0"/>
                </a:lnTo>
                <a:lnTo>
                  <a:pt x="26909" y="0"/>
                </a:lnTo>
                <a:lnTo>
                  <a:pt x="29566" y="2657"/>
                </a:lnTo>
                <a:lnTo>
                  <a:pt x="29566" y="17689"/>
                </a:lnTo>
                <a:lnTo>
                  <a:pt x="41318" y="17689"/>
                </a:lnTo>
                <a:lnTo>
                  <a:pt x="44599" y="17689"/>
                </a:lnTo>
                <a:lnTo>
                  <a:pt x="47257" y="20347"/>
                </a:lnTo>
                <a:lnTo>
                  <a:pt x="47257" y="26908"/>
                </a:lnTo>
                <a:lnTo>
                  <a:pt x="44599" y="29566"/>
                </a:lnTo>
                <a:lnTo>
                  <a:pt x="29566" y="29566"/>
                </a:lnTo>
                <a:lnTo>
                  <a:pt x="29566" y="44598"/>
                </a:lnTo>
                <a:lnTo>
                  <a:pt x="26909" y="47256"/>
                </a:lnTo>
                <a:close/>
              </a:path>
            </a:pathLst>
          </a:custGeom>
          <a:solidFill>
            <a:srgbClr val="0070C8"/>
          </a:solidFill>
        </p:spPr>
        <p:txBody>
          <a:bodyPr wrap="square" lIns="0" tIns="0" rIns="0" bIns="0" rtlCol="0"/>
          <a:lstStyle/>
          <a:p>
            <a:endParaRPr/>
          </a:p>
        </p:txBody>
      </p:sp>
      <p:sp>
        <p:nvSpPr>
          <p:cNvPr id="312" name="object 312"/>
          <p:cNvSpPr/>
          <p:nvPr/>
        </p:nvSpPr>
        <p:spPr>
          <a:xfrm>
            <a:off x="2436347" y="7896561"/>
            <a:ext cx="44450" cy="44450"/>
          </a:xfrm>
          <a:custGeom>
            <a:avLst/>
            <a:gdLst/>
            <a:ahLst/>
            <a:cxnLst/>
            <a:rect l="l" t="t" r="r" b="b"/>
            <a:pathLst>
              <a:path w="44450" h="44450">
                <a:moveTo>
                  <a:pt x="25012" y="43922"/>
                </a:moveTo>
                <a:lnTo>
                  <a:pt x="18916" y="43922"/>
                </a:lnTo>
                <a:lnTo>
                  <a:pt x="16443" y="41455"/>
                </a:lnTo>
                <a:lnTo>
                  <a:pt x="16443" y="27479"/>
                </a:lnTo>
                <a:lnTo>
                  <a:pt x="2473" y="27479"/>
                </a:lnTo>
                <a:lnTo>
                  <a:pt x="0" y="25006"/>
                </a:lnTo>
                <a:lnTo>
                  <a:pt x="0" y="18916"/>
                </a:lnTo>
                <a:lnTo>
                  <a:pt x="2467" y="16443"/>
                </a:lnTo>
                <a:lnTo>
                  <a:pt x="16443" y="16443"/>
                </a:lnTo>
                <a:lnTo>
                  <a:pt x="16443" y="2473"/>
                </a:lnTo>
                <a:lnTo>
                  <a:pt x="18910" y="0"/>
                </a:lnTo>
                <a:lnTo>
                  <a:pt x="25005" y="0"/>
                </a:lnTo>
                <a:lnTo>
                  <a:pt x="27479" y="2467"/>
                </a:lnTo>
                <a:lnTo>
                  <a:pt x="27479" y="16443"/>
                </a:lnTo>
                <a:lnTo>
                  <a:pt x="38404" y="16443"/>
                </a:lnTo>
                <a:lnTo>
                  <a:pt x="41455" y="16443"/>
                </a:lnTo>
                <a:lnTo>
                  <a:pt x="43922" y="18916"/>
                </a:lnTo>
                <a:lnTo>
                  <a:pt x="43922" y="25006"/>
                </a:lnTo>
                <a:lnTo>
                  <a:pt x="41455" y="27479"/>
                </a:lnTo>
                <a:lnTo>
                  <a:pt x="27479" y="27479"/>
                </a:lnTo>
                <a:lnTo>
                  <a:pt x="27479" y="41449"/>
                </a:lnTo>
                <a:lnTo>
                  <a:pt x="25012" y="43922"/>
                </a:lnTo>
                <a:close/>
              </a:path>
            </a:pathLst>
          </a:custGeom>
          <a:solidFill>
            <a:srgbClr val="0070C8"/>
          </a:solidFill>
        </p:spPr>
        <p:txBody>
          <a:bodyPr wrap="square" lIns="0" tIns="0" rIns="0" bIns="0" rtlCol="0"/>
          <a:lstStyle/>
          <a:p>
            <a:endParaRPr/>
          </a:p>
        </p:txBody>
      </p:sp>
      <p:sp>
        <p:nvSpPr>
          <p:cNvPr id="313" name="object 313"/>
          <p:cNvSpPr/>
          <p:nvPr/>
        </p:nvSpPr>
        <p:spPr>
          <a:xfrm>
            <a:off x="2438211" y="7773066"/>
            <a:ext cx="40640" cy="40640"/>
          </a:xfrm>
          <a:custGeom>
            <a:avLst/>
            <a:gdLst/>
            <a:ahLst/>
            <a:cxnLst/>
            <a:rect l="l" t="t" r="r" b="b"/>
            <a:pathLst>
              <a:path w="40639" h="40640">
                <a:moveTo>
                  <a:pt x="23109" y="40589"/>
                </a:moveTo>
                <a:lnTo>
                  <a:pt x="17479" y="40589"/>
                </a:lnTo>
                <a:lnTo>
                  <a:pt x="15196" y="38306"/>
                </a:lnTo>
                <a:lnTo>
                  <a:pt x="15196" y="25393"/>
                </a:lnTo>
                <a:lnTo>
                  <a:pt x="2283" y="25393"/>
                </a:lnTo>
                <a:lnTo>
                  <a:pt x="0" y="23109"/>
                </a:lnTo>
                <a:lnTo>
                  <a:pt x="0" y="17479"/>
                </a:lnTo>
                <a:lnTo>
                  <a:pt x="2283" y="15196"/>
                </a:lnTo>
                <a:lnTo>
                  <a:pt x="15196" y="15196"/>
                </a:lnTo>
                <a:lnTo>
                  <a:pt x="15196" y="2283"/>
                </a:lnTo>
                <a:lnTo>
                  <a:pt x="17479" y="0"/>
                </a:lnTo>
                <a:lnTo>
                  <a:pt x="23109" y="0"/>
                </a:lnTo>
                <a:lnTo>
                  <a:pt x="25392" y="2283"/>
                </a:lnTo>
                <a:lnTo>
                  <a:pt x="25392" y="15196"/>
                </a:lnTo>
                <a:lnTo>
                  <a:pt x="35490" y="15196"/>
                </a:lnTo>
                <a:lnTo>
                  <a:pt x="38305" y="15196"/>
                </a:lnTo>
                <a:lnTo>
                  <a:pt x="40589" y="17479"/>
                </a:lnTo>
                <a:lnTo>
                  <a:pt x="40589" y="23109"/>
                </a:lnTo>
                <a:lnTo>
                  <a:pt x="38305" y="25393"/>
                </a:lnTo>
                <a:lnTo>
                  <a:pt x="25392" y="25393"/>
                </a:lnTo>
                <a:lnTo>
                  <a:pt x="25392" y="38306"/>
                </a:lnTo>
                <a:lnTo>
                  <a:pt x="23109" y="40589"/>
                </a:lnTo>
                <a:close/>
              </a:path>
            </a:pathLst>
          </a:custGeom>
          <a:solidFill>
            <a:srgbClr val="0070C8"/>
          </a:solidFill>
        </p:spPr>
        <p:txBody>
          <a:bodyPr wrap="square" lIns="0" tIns="0" rIns="0" bIns="0" rtlCol="0"/>
          <a:lstStyle/>
          <a:p>
            <a:endParaRPr/>
          </a:p>
        </p:txBody>
      </p:sp>
      <p:sp>
        <p:nvSpPr>
          <p:cNvPr id="314" name="object 314"/>
          <p:cNvSpPr/>
          <p:nvPr/>
        </p:nvSpPr>
        <p:spPr>
          <a:xfrm>
            <a:off x="2440047" y="7649565"/>
            <a:ext cx="37465" cy="37465"/>
          </a:xfrm>
          <a:custGeom>
            <a:avLst/>
            <a:gdLst/>
            <a:ahLst/>
            <a:cxnLst/>
            <a:rect l="l" t="t" r="r" b="b"/>
            <a:pathLst>
              <a:path w="37464" h="37465">
                <a:moveTo>
                  <a:pt x="21226" y="37282"/>
                </a:moveTo>
                <a:lnTo>
                  <a:pt x="16056" y="37282"/>
                </a:lnTo>
                <a:lnTo>
                  <a:pt x="13956" y="35182"/>
                </a:lnTo>
                <a:lnTo>
                  <a:pt x="13956" y="23326"/>
                </a:lnTo>
                <a:lnTo>
                  <a:pt x="2099" y="23326"/>
                </a:lnTo>
                <a:lnTo>
                  <a:pt x="0" y="21226"/>
                </a:lnTo>
                <a:lnTo>
                  <a:pt x="0" y="16056"/>
                </a:lnTo>
                <a:lnTo>
                  <a:pt x="2099" y="13956"/>
                </a:lnTo>
                <a:lnTo>
                  <a:pt x="13956" y="13956"/>
                </a:lnTo>
                <a:lnTo>
                  <a:pt x="13956" y="2099"/>
                </a:lnTo>
                <a:lnTo>
                  <a:pt x="16056" y="0"/>
                </a:lnTo>
                <a:lnTo>
                  <a:pt x="21226" y="0"/>
                </a:lnTo>
                <a:lnTo>
                  <a:pt x="23326" y="2099"/>
                </a:lnTo>
                <a:lnTo>
                  <a:pt x="23326" y="13956"/>
                </a:lnTo>
                <a:lnTo>
                  <a:pt x="32597" y="13956"/>
                </a:lnTo>
                <a:lnTo>
                  <a:pt x="35182" y="13956"/>
                </a:lnTo>
                <a:lnTo>
                  <a:pt x="37282" y="16049"/>
                </a:lnTo>
                <a:lnTo>
                  <a:pt x="37282" y="21226"/>
                </a:lnTo>
                <a:lnTo>
                  <a:pt x="35182" y="23326"/>
                </a:lnTo>
                <a:lnTo>
                  <a:pt x="23326" y="23326"/>
                </a:lnTo>
                <a:lnTo>
                  <a:pt x="23326" y="35182"/>
                </a:lnTo>
                <a:lnTo>
                  <a:pt x="21226" y="37282"/>
                </a:lnTo>
                <a:close/>
              </a:path>
            </a:pathLst>
          </a:custGeom>
          <a:solidFill>
            <a:srgbClr val="0070C8"/>
          </a:solidFill>
        </p:spPr>
        <p:txBody>
          <a:bodyPr wrap="square" lIns="0" tIns="0" rIns="0" bIns="0" rtlCol="0"/>
          <a:lstStyle/>
          <a:p>
            <a:endParaRPr/>
          </a:p>
        </p:txBody>
      </p:sp>
      <p:sp>
        <p:nvSpPr>
          <p:cNvPr id="315" name="object 315"/>
          <p:cNvSpPr/>
          <p:nvPr/>
        </p:nvSpPr>
        <p:spPr>
          <a:xfrm>
            <a:off x="2441917" y="7526077"/>
            <a:ext cx="34290" cy="34290"/>
          </a:xfrm>
          <a:custGeom>
            <a:avLst/>
            <a:gdLst/>
            <a:ahLst/>
            <a:cxnLst/>
            <a:rect l="l" t="t" r="r" b="b"/>
            <a:pathLst>
              <a:path w="34289" h="34290">
                <a:moveTo>
                  <a:pt x="19324" y="33936"/>
                </a:moveTo>
                <a:lnTo>
                  <a:pt x="14612" y="33936"/>
                </a:lnTo>
                <a:lnTo>
                  <a:pt x="12703" y="32026"/>
                </a:lnTo>
                <a:lnTo>
                  <a:pt x="12703" y="21233"/>
                </a:lnTo>
                <a:lnTo>
                  <a:pt x="1909" y="21233"/>
                </a:lnTo>
                <a:lnTo>
                  <a:pt x="0" y="19323"/>
                </a:lnTo>
                <a:lnTo>
                  <a:pt x="0" y="14612"/>
                </a:lnTo>
                <a:lnTo>
                  <a:pt x="1909" y="12703"/>
                </a:lnTo>
                <a:lnTo>
                  <a:pt x="12703" y="12703"/>
                </a:lnTo>
                <a:lnTo>
                  <a:pt x="12703" y="1909"/>
                </a:lnTo>
                <a:lnTo>
                  <a:pt x="14612" y="0"/>
                </a:lnTo>
                <a:lnTo>
                  <a:pt x="19324" y="0"/>
                </a:lnTo>
                <a:lnTo>
                  <a:pt x="21233" y="1909"/>
                </a:lnTo>
                <a:lnTo>
                  <a:pt x="21233" y="12703"/>
                </a:lnTo>
                <a:lnTo>
                  <a:pt x="29671" y="12703"/>
                </a:lnTo>
                <a:lnTo>
                  <a:pt x="32027" y="12703"/>
                </a:lnTo>
                <a:lnTo>
                  <a:pt x="33936" y="14612"/>
                </a:lnTo>
                <a:lnTo>
                  <a:pt x="33937" y="19323"/>
                </a:lnTo>
                <a:lnTo>
                  <a:pt x="32027" y="21233"/>
                </a:lnTo>
                <a:lnTo>
                  <a:pt x="21233" y="21233"/>
                </a:lnTo>
                <a:lnTo>
                  <a:pt x="21233" y="32026"/>
                </a:lnTo>
                <a:lnTo>
                  <a:pt x="19324" y="33936"/>
                </a:lnTo>
                <a:close/>
              </a:path>
            </a:pathLst>
          </a:custGeom>
          <a:solidFill>
            <a:srgbClr val="0070C8"/>
          </a:solidFill>
        </p:spPr>
        <p:txBody>
          <a:bodyPr wrap="square" lIns="0" tIns="0" rIns="0" bIns="0" rtlCol="0"/>
          <a:lstStyle/>
          <a:p>
            <a:endParaRPr/>
          </a:p>
        </p:txBody>
      </p:sp>
      <p:grpSp>
        <p:nvGrpSpPr>
          <p:cNvPr id="316" name="object 316"/>
          <p:cNvGrpSpPr/>
          <p:nvPr/>
        </p:nvGrpSpPr>
        <p:grpSpPr>
          <a:xfrm>
            <a:off x="2606612" y="9176308"/>
            <a:ext cx="104139" cy="1111250"/>
            <a:chOff x="2606612" y="9176308"/>
            <a:chExt cx="104139" cy="1111250"/>
          </a:xfrm>
        </p:grpSpPr>
        <p:pic>
          <p:nvPicPr>
            <p:cNvPr id="317" name="object 317"/>
            <p:cNvPicPr/>
            <p:nvPr/>
          </p:nvPicPr>
          <p:blipFill>
            <a:blip r:embed="rId65" cstate="print"/>
            <a:stretch>
              <a:fillRect/>
            </a:stretch>
          </p:blipFill>
          <p:spPr>
            <a:xfrm>
              <a:off x="2606612" y="10135624"/>
              <a:ext cx="103815" cy="151375"/>
            </a:xfrm>
            <a:prstGeom prst="rect">
              <a:avLst/>
            </a:prstGeom>
          </p:spPr>
        </p:pic>
        <p:pic>
          <p:nvPicPr>
            <p:cNvPr id="318" name="object 318"/>
            <p:cNvPicPr/>
            <p:nvPr/>
          </p:nvPicPr>
          <p:blipFill>
            <a:blip r:embed="rId47" cstate="print"/>
            <a:stretch>
              <a:fillRect/>
            </a:stretch>
          </p:blipFill>
          <p:spPr>
            <a:xfrm>
              <a:off x="2608468" y="10015712"/>
              <a:ext cx="100483" cy="100483"/>
            </a:xfrm>
            <a:prstGeom prst="rect">
              <a:avLst/>
            </a:prstGeom>
          </p:spPr>
        </p:pic>
        <p:pic>
          <p:nvPicPr>
            <p:cNvPr id="319" name="object 319"/>
            <p:cNvPicPr/>
            <p:nvPr/>
          </p:nvPicPr>
          <p:blipFill>
            <a:blip r:embed="rId5" cstate="print"/>
            <a:stretch>
              <a:fillRect/>
            </a:stretch>
          </p:blipFill>
          <p:spPr>
            <a:xfrm>
              <a:off x="2610306" y="9895787"/>
              <a:ext cx="97176" cy="97176"/>
            </a:xfrm>
            <a:prstGeom prst="rect">
              <a:avLst/>
            </a:prstGeom>
          </p:spPr>
        </p:pic>
        <p:pic>
          <p:nvPicPr>
            <p:cNvPr id="320" name="object 320"/>
            <p:cNvPicPr/>
            <p:nvPr/>
          </p:nvPicPr>
          <p:blipFill>
            <a:blip r:embed="rId34" cstate="print"/>
            <a:stretch>
              <a:fillRect/>
            </a:stretch>
          </p:blipFill>
          <p:spPr>
            <a:xfrm>
              <a:off x="2612169" y="9775875"/>
              <a:ext cx="93843" cy="93842"/>
            </a:xfrm>
            <a:prstGeom prst="rect">
              <a:avLst/>
            </a:prstGeom>
          </p:spPr>
        </p:pic>
        <p:pic>
          <p:nvPicPr>
            <p:cNvPr id="321" name="object 321"/>
            <p:cNvPicPr/>
            <p:nvPr/>
          </p:nvPicPr>
          <p:blipFill>
            <a:blip r:embed="rId7" cstate="print"/>
            <a:stretch>
              <a:fillRect/>
            </a:stretch>
          </p:blipFill>
          <p:spPr>
            <a:xfrm>
              <a:off x="2614040" y="9655969"/>
              <a:ext cx="90495" cy="90496"/>
            </a:xfrm>
            <a:prstGeom prst="rect">
              <a:avLst/>
            </a:prstGeom>
          </p:spPr>
        </p:pic>
        <p:pic>
          <p:nvPicPr>
            <p:cNvPr id="322" name="object 322"/>
            <p:cNvPicPr/>
            <p:nvPr/>
          </p:nvPicPr>
          <p:blipFill>
            <a:blip r:embed="rId66" cstate="print"/>
            <a:stretch>
              <a:fillRect/>
            </a:stretch>
          </p:blipFill>
          <p:spPr>
            <a:xfrm>
              <a:off x="2615877" y="9536051"/>
              <a:ext cx="87189" cy="87189"/>
            </a:xfrm>
            <a:prstGeom prst="rect">
              <a:avLst/>
            </a:prstGeom>
          </p:spPr>
        </p:pic>
        <p:pic>
          <p:nvPicPr>
            <p:cNvPr id="323" name="object 323"/>
            <p:cNvPicPr/>
            <p:nvPr/>
          </p:nvPicPr>
          <p:blipFill>
            <a:blip r:embed="rId52" cstate="print"/>
            <a:stretch>
              <a:fillRect/>
            </a:stretch>
          </p:blipFill>
          <p:spPr>
            <a:xfrm>
              <a:off x="2617740" y="9416132"/>
              <a:ext cx="83856" cy="83856"/>
            </a:xfrm>
            <a:prstGeom prst="rect">
              <a:avLst/>
            </a:prstGeom>
          </p:spPr>
        </p:pic>
        <p:pic>
          <p:nvPicPr>
            <p:cNvPr id="324" name="object 324"/>
            <p:cNvPicPr/>
            <p:nvPr/>
          </p:nvPicPr>
          <p:blipFill>
            <a:blip r:embed="rId9" cstate="print"/>
            <a:stretch>
              <a:fillRect/>
            </a:stretch>
          </p:blipFill>
          <p:spPr>
            <a:xfrm>
              <a:off x="2619597" y="9296220"/>
              <a:ext cx="80522" cy="80522"/>
            </a:xfrm>
            <a:prstGeom prst="rect">
              <a:avLst/>
            </a:prstGeom>
          </p:spPr>
        </p:pic>
        <p:pic>
          <p:nvPicPr>
            <p:cNvPr id="325" name="object 325"/>
            <p:cNvPicPr/>
            <p:nvPr/>
          </p:nvPicPr>
          <p:blipFill>
            <a:blip r:embed="rId10" cstate="print"/>
            <a:stretch>
              <a:fillRect/>
            </a:stretch>
          </p:blipFill>
          <p:spPr>
            <a:xfrm>
              <a:off x="2621453" y="9176308"/>
              <a:ext cx="77197" cy="77189"/>
            </a:xfrm>
            <a:prstGeom prst="rect">
              <a:avLst/>
            </a:prstGeom>
          </p:spPr>
        </p:pic>
      </p:grpSp>
      <p:pic>
        <p:nvPicPr>
          <p:cNvPr id="326" name="object 326"/>
          <p:cNvPicPr/>
          <p:nvPr/>
        </p:nvPicPr>
        <p:blipFill>
          <a:blip r:embed="rId12" cstate="print"/>
          <a:stretch>
            <a:fillRect/>
          </a:stretch>
        </p:blipFill>
        <p:spPr>
          <a:xfrm>
            <a:off x="2625154" y="8936471"/>
            <a:ext cx="70550" cy="70550"/>
          </a:xfrm>
          <a:prstGeom prst="rect">
            <a:avLst/>
          </a:prstGeom>
        </p:spPr>
      </p:pic>
      <p:pic>
        <p:nvPicPr>
          <p:cNvPr id="327" name="object 327"/>
          <p:cNvPicPr/>
          <p:nvPr/>
        </p:nvPicPr>
        <p:blipFill>
          <a:blip r:embed="rId57" cstate="print"/>
          <a:stretch>
            <a:fillRect/>
          </a:stretch>
        </p:blipFill>
        <p:spPr>
          <a:xfrm>
            <a:off x="2623292" y="9056384"/>
            <a:ext cx="73882" cy="73882"/>
          </a:xfrm>
          <a:prstGeom prst="rect">
            <a:avLst/>
          </a:prstGeom>
        </p:spPr>
      </p:pic>
      <p:pic>
        <p:nvPicPr>
          <p:cNvPr id="328" name="object 328"/>
          <p:cNvPicPr/>
          <p:nvPr/>
        </p:nvPicPr>
        <p:blipFill>
          <a:blip r:embed="rId13" cstate="print"/>
          <a:stretch>
            <a:fillRect/>
          </a:stretch>
        </p:blipFill>
        <p:spPr>
          <a:xfrm>
            <a:off x="2627012" y="8816560"/>
            <a:ext cx="67215" cy="67216"/>
          </a:xfrm>
          <a:prstGeom prst="rect">
            <a:avLst/>
          </a:prstGeom>
        </p:spPr>
      </p:pic>
      <p:pic>
        <p:nvPicPr>
          <p:cNvPr id="329" name="object 329"/>
          <p:cNvPicPr/>
          <p:nvPr/>
        </p:nvPicPr>
        <p:blipFill>
          <a:blip r:embed="rId14" cstate="print"/>
          <a:stretch>
            <a:fillRect/>
          </a:stretch>
        </p:blipFill>
        <p:spPr>
          <a:xfrm>
            <a:off x="2628855" y="8696641"/>
            <a:ext cx="63902" cy="63883"/>
          </a:xfrm>
          <a:prstGeom prst="rect">
            <a:avLst/>
          </a:prstGeom>
        </p:spPr>
      </p:pic>
      <p:sp>
        <p:nvSpPr>
          <p:cNvPr id="330" name="object 330"/>
          <p:cNvSpPr/>
          <p:nvPr/>
        </p:nvSpPr>
        <p:spPr>
          <a:xfrm>
            <a:off x="2630726" y="8576729"/>
            <a:ext cx="60960" cy="60960"/>
          </a:xfrm>
          <a:custGeom>
            <a:avLst/>
            <a:gdLst/>
            <a:ahLst/>
            <a:cxnLst/>
            <a:rect l="l" t="t" r="r" b="b"/>
            <a:pathLst>
              <a:path w="60960" h="60959">
                <a:moveTo>
                  <a:pt x="34486" y="60563"/>
                </a:moveTo>
                <a:lnTo>
                  <a:pt x="26075" y="60563"/>
                </a:lnTo>
                <a:lnTo>
                  <a:pt x="22669" y="57157"/>
                </a:lnTo>
                <a:lnTo>
                  <a:pt x="22669" y="37892"/>
                </a:lnTo>
                <a:lnTo>
                  <a:pt x="3405" y="37892"/>
                </a:lnTo>
                <a:lnTo>
                  <a:pt x="0" y="34487"/>
                </a:lnTo>
                <a:lnTo>
                  <a:pt x="0" y="26075"/>
                </a:lnTo>
                <a:lnTo>
                  <a:pt x="3405" y="22670"/>
                </a:lnTo>
                <a:lnTo>
                  <a:pt x="22669" y="22670"/>
                </a:lnTo>
                <a:lnTo>
                  <a:pt x="22669" y="3405"/>
                </a:lnTo>
                <a:lnTo>
                  <a:pt x="26075" y="0"/>
                </a:lnTo>
                <a:lnTo>
                  <a:pt x="34486" y="0"/>
                </a:lnTo>
                <a:lnTo>
                  <a:pt x="37892" y="3405"/>
                </a:lnTo>
                <a:lnTo>
                  <a:pt x="37892" y="22670"/>
                </a:lnTo>
                <a:lnTo>
                  <a:pt x="52950" y="22670"/>
                </a:lnTo>
                <a:lnTo>
                  <a:pt x="57150" y="22670"/>
                </a:lnTo>
                <a:lnTo>
                  <a:pt x="60561" y="26075"/>
                </a:lnTo>
                <a:lnTo>
                  <a:pt x="60561" y="34487"/>
                </a:lnTo>
                <a:lnTo>
                  <a:pt x="57156" y="37892"/>
                </a:lnTo>
                <a:lnTo>
                  <a:pt x="37892" y="37892"/>
                </a:lnTo>
                <a:lnTo>
                  <a:pt x="37892" y="57157"/>
                </a:lnTo>
                <a:lnTo>
                  <a:pt x="34486" y="60563"/>
                </a:lnTo>
                <a:close/>
              </a:path>
            </a:pathLst>
          </a:custGeom>
          <a:solidFill>
            <a:srgbClr val="0070C8"/>
          </a:solidFill>
        </p:spPr>
        <p:txBody>
          <a:bodyPr wrap="square" lIns="0" tIns="0" rIns="0" bIns="0" rtlCol="0"/>
          <a:lstStyle/>
          <a:p>
            <a:endParaRPr/>
          </a:p>
        </p:txBody>
      </p:sp>
      <p:sp>
        <p:nvSpPr>
          <p:cNvPr id="331" name="object 331"/>
          <p:cNvSpPr/>
          <p:nvPr/>
        </p:nvSpPr>
        <p:spPr>
          <a:xfrm>
            <a:off x="2632582" y="8456817"/>
            <a:ext cx="57785" cy="57785"/>
          </a:xfrm>
          <a:custGeom>
            <a:avLst/>
            <a:gdLst/>
            <a:ahLst/>
            <a:cxnLst/>
            <a:rect l="l" t="t" r="r" b="b"/>
            <a:pathLst>
              <a:path w="57785" h="57784">
                <a:moveTo>
                  <a:pt x="32584" y="57229"/>
                </a:moveTo>
                <a:lnTo>
                  <a:pt x="24645" y="57229"/>
                </a:lnTo>
                <a:lnTo>
                  <a:pt x="21423" y="54007"/>
                </a:lnTo>
                <a:lnTo>
                  <a:pt x="21423" y="35806"/>
                </a:lnTo>
                <a:lnTo>
                  <a:pt x="3221" y="35806"/>
                </a:lnTo>
                <a:lnTo>
                  <a:pt x="0" y="32584"/>
                </a:lnTo>
                <a:lnTo>
                  <a:pt x="0" y="24645"/>
                </a:lnTo>
                <a:lnTo>
                  <a:pt x="3221" y="21423"/>
                </a:lnTo>
                <a:lnTo>
                  <a:pt x="21423" y="21423"/>
                </a:lnTo>
                <a:lnTo>
                  <a:pt x="21423" y="3221"/>
                </a:lnTo>
                <a:lnTo>
                  <a:pt x="24645" y="0"/>
                </a:lnTo>
                <a:lnTo>
                  <a:pt x="32584" y="0"/>
                </a:lnTo>
                <a:lnTo>
                  <a:pt x="35806" y="3221"/>
                </a:lnTo>
                <a:lnTo>
                  <a:pt x="35806" y="21423"/>
                </a:lnTo>
                <a:lnTo>
                  <a:pt x="50038" y="21423"/>
                </a:lnTo>
                <a:lnTo>
                  <a:pt x="54008" y="21423"/>
                </a:lnTo>
                <a:lnTo>
                  <a:pt x="57229" y="24638"/>
                </a:lnTo>
                <a:lnTo>
                  <a:pt x="57229" y="32584"/>
                </a:lnTo>
                <a:lnTo>
                  <a:pt x="54008" y="35806"/>
                </a:lnTo>
                <a:lnTo>
                  <a:pt x="35806" y="35806"/>
                </a:lnTo>
                <a:lnTo>
                  <a:pt x="35806" y="54007"/>
                </a:lnTo>
                <a:lnTo>
                  <a:pt x="32584" y="57229"/>
                </a:lnTo>
                <a:close/>
              </a:path>
            </a:pathLst>
          </a:custGeom>
          <a:solidFill>
            <a:srgbClr val="0070C8"/>
          </a:solidFill>
        </p:spPr>
        <p:txBody>
          <a:bodyPr wrap="square" lIns="0" tIns="0" rIns="0" bIns="0" rtlCol="0"/>
          <a:lstStyle/>
          <a:p>
            <a:endParaRPr/>
          </a:p>
        </p:txBody>
      </p:sp>
      <p:sp>
        <p:nvSpPr>
          <p:cNvPr id="332" name="object 332"/>
          <p:cNvSpPr/>
          <p:nvPr/>
        </p:nvSpPr>
        <p:spPr>
          <a:xfrm>
            <a:off x="2634439" y="8336898"/>
            <a:ext cx="53975" cy="53975"/>
          </a:xfrm>
          <a:custGeom>
            <a:avLst/>
            <a:gdLst/>
            <a:ahLst/>
            <a:cxnLst/>
            <a:rect l="l" t="t" r="r" b="b"/>
            <a:pathLst>
              <a:path w="53975" h="53975">
                <a:moveTo>
                  <a:pt x="30688" y="53896"/>
                </a:moveTo>
                <a:lnTo>
                  <a:pt x="23207" y="53896"/>
                </a:lnTo>
                <a:lnTo>
                  <a:pt x="20176" y="50864"/>
                </a:lnTo>
                <a:lnTo>
                  <a:pt x="20176" y="33719"/>
                </a:lnTo>
                <a:lnTo>
                  <a:pt x="3031" y="33719"/>
                </a:lnTo>
                <a:lnTo>
                  <a:pt x="0" y="30688"/>
                </a:lnTo>
                <a:lnTo>
                  <a:pt x="0" y="23208"/>
                </a:lnTo>
                <a:lnTo>
                  <a:pt x="3031" y="20176"/>
                </a:lnTo>
                <a:lnTo>
                  <a:pt x="20176" y="20176"/>
                </a:lnTo>
                <a:lnTo>
                  <a:pt x="20176" y="3031"/>
                </a:lnTo>
                <a:lnTo>
                  <a:pt x="23207" y="0"/>
                </a:lnTo>
                <a:lnTo>
                  <a:pt x="30688" y="0"/>
                </a:lnTo>
                <a:lnTo>
                  <a:pt x="33719" y="3031"/>
                </a:lnTo>
                <a:lnTo>
                  <a:pt x="33719" y="20176"/>
                </a:lnTo>
                <a:lnTo>
                  <a:pt x="47124" y="20176"/>
                </a:lnTo>
                <a:lnTo>
                  <a:pt x="50865" y="20176"/>
                </a:lnTo>
                <a:lnTo>
                  <a:pt x="53896" y="23208"/>
                </a:lnTo>
                <a:lnTo>
                  <a:pt x="53896" y="30688"/>
                </a:lnTo>
                <a:lnTo>
                  <a:pt x="50865" y="33719"/>
                </a:lnTo>
                <a:lnTo>
                  <a:pt x="33719" y="33719"/>
                </a:lnTo>
                <a:lnTo>
                  <a:pt x="33719" y="50864"/>
                </a:lnTo>
                <a:lnTo>
                  <a:pt x="30688" y="53896"/>
                </a:lnTo>
                <a:close/>
              </a:path>
            </a:pathLst>
          </a:custGeom>
          <a:solidFill>
            <a:srgbClr val="0070C8"/>
          </a:solidFill>
        </p:spPr>
        <p:txBody>
          <a:bodyPr wrap="square" lIns="0" tIns="0" rIns="0" bIns="0" rtlCol="0"/>
          <a:lstStyle/>
          <a:p>
            <a:endParaRPr/>
          </a:p>
        </p:txBody>
      </p:sp>
      <p:sp>
        <p:nvSpPr>
          <p:cNvPr id="333" name="object 333"/>
          <p:cNvSpPr/>
          <p:nvPr/>
        </p:nvSpPr>
        <p:spPr>
          <a:xfrm>
            <a:off x="2636277" y="8216980"/>
            <a:ext cx="50800" cy="50800"/>
          </a:xfrm>
          <a:custGeom>
            <a:avLst/>
            <a:gdLst/>
            <a:ahLst/>
            <a:cxnLst/>
            <a:rect l="l" t="t" r="r" b="b"/>
            <a:pathLst>
              <a:path w="50800" h="50800">
                <a:moveTo>
                  <a:pt x="28804" y="50589"/>
                </a:moveTo>
                <a:lnTo>
                  <a:pt x="21784" y="50589"/>
                </a:lnTo>
                <a:lnTo>
                  <a:pt x="18936" y="47741"/>
                </a:lnTo>
                <a:lnTo>
                  <a:pt x="18936" y="31652"/>
                </a:lnTo>
                <a:lnTo>
                  <a:pt x="2847" y="31652"/>
                </a:lnTo>
                <a:lnTo>
                  <a:pt x="0" y="28805"/>
                </a:lnTo>
                <a:lnTo>
                  <a:pt x="0" y="21784"/>
                </a:lnTo>
                <a:lnTo>
                  <a:pt x="2847" y="18936"/>
                </a:lnTo>
                <a:lnTo>
                  <a:pt x="18936" y="18936"/>
                </a:lnTo>
                <a:lnTo>
                  <a:pt x="18936" y="2847"/>
                </a:lnTo>
                <a:lnTo>
                  <a:pt x="21784" y="0"/>
                </a:lnTo>
                <a:lnTo>
                  <a:pt x="28804" y="0"/>
                </a:lnTo>
                <a:lnTo>
                  <a:pt x="31652" y="2847"/>
                </a:lnTo>
                <a:lnTo>
                  <a:pt x="31652" y="18936"/>
                </a:lnTo>
                <a:lnTo>
                  <a:pt x="44231" y="18936"/>
                </a:lnTo>
                <a:lnTo>
                  <a:pt x="47741" y="18936"/>
                </a:lnTo>
                <a:lnTo>
                  <a:pt x="50589" y="21784"/>
                </a:lnTo>
                <a:lnTo>
                  <a:pt x="50589" y="28805"/>
                </a:lnTo>
                <a:lnTo>
                  <a:pt x="47741" y="31652"/>
                </a:lnTo>
                <a:lnTo>
                  <a:pt x="31652" y="31652"/>
                </a:lnTo>
                <a:lnTo>
                  <a:pt x="31652" y="47741"/>
                </a:lnTo>
                <a:lnTo>
                  <a:pt x="28804" y="50589"/>
                </a:lnTo>
                <a:close/>
              </a:path>
            </a:pathLst>
          </a:custGeom>
          <a:solidFill>
            <a:srgbClr val="0070C8"/>
          </a:solidFill>
        </p:spPr>
        <p:txBody>
          <a:bodyPr wrap="square" lIns="0" tIns="0" rIns="0" bIns="0" rtlCol="0"/>
          <a:lstStyle/>
          <a:p>
            <a:endParaRPr/>
          </a:p>
        </p:txBody>
      </p:sp>
      <p:sp>
        <p:nvSpPr>
          <p:cNvPr id="334" name="object 334"/>
          <p:cNvSpPr/>
          <p:nvPr/>
        </p:nvSpPr>
        <p:spPr>
          <a:xfrm>
            <a:off x="2638139" y="8097068"/>
            <a:ext cx="47625" cy="47625"/>
          </a:xfrm>
          <a:custGeom>
            <a:avLst/>
            <a:gdLst/>
            <a:ahLst/>
            <a:cxnLst/>
            <a:rect l="l" t="t" r="r" b="b"/>
            <a:pathLst>
              <a:path w="47625" h="47625">
                <a:moveTo>
                  <a:pt x="26909" y="47256"/>
                </a:moveTo>
                <a:lnTo>
                  <a:pt x="20347" y="47256"/>
                </a:lnTo>
                <a:lnTo>
                  <a:pt x="17690" y="44598"/>
                </a:lnTo>
                <a:lnTo>
                  <a:pt x="17690" y="29566"/>
                </a:lnTo>
                <a:lnTo>
                  <a:pt x="2657" y="29566"/>
                </a:lnTo>
                <a:lnTo>
                  <a:pt x="0" y="26908"/>
                </a:lnTo>
                <a:lnTo>
                  <a:pt x="0" y="20347"/>
                </a:lnTo>
                <a:lnTo>
                  <a:pt x="2657" y="17689"/>
                </a:lnTo>
                <a:lnTo>
                  <a:pt x="17690" y="17689"/>
                </a:lnTo>
                <a:lnTo>
                  <a:pt x="17690" y="2657"/>
                </a:lnTo>
                <a:lnTo>
                  <a:pt x="20347" y="0"/>
                </a:lnTo>
                <a:lnTo>
                  <a:pt x="26909" y="0"/>
                </a:lnTo>
                <a:lnTo>
                  <a:pt x="29566" y="2657"/>
                </a:lnTo>
                <a:lnTo>
                  <a:pt x="29566" y="17689"/>
                </a:lnTo>
                <a:lnTo>
                  <a:pt x="41318" y="17689"/>
                </a:lnTo>
                <a:lnTo>
                  <a:pt x="44599" y="17689"/>
                </a:lnTo>
                <a:lnTo>
                  <a:pt x="47257" y="20347"/>
                </a:lnTo>
                <a:lnTo>
                  <a:pt x="47257" y="26908"/>
                </a:lnTo>
                <a:lnTo>
                  <a:pt x="44599" y="29566"/>
                </a:lnTo>
                <a:lnTo>
                  <a:pt x="29566" y="29566"/>
                </a:lnTo>
                <a:lnTo>
                  <a:pt x="29566" y="44598"/>
                </a:lnTo>
                <a:lnTo>
                  <a:pt x="26909" y="47256"/>
                </a:lnTo>
                <a:close/>
              </a:path>
            </a:pathLst>
          </a:custGeom>
          <a:solidFill>
            <a:srgbClr val="0070C8"/>
          </a:solidFill>
        </p:spPr>
        <p:txBody>
          <a:bodyPr wrap="square" lIns="0" tIns="0" rIns="0" bIns="0" rtlCol="0"/>
          <a:lstStyle/>
          <a:p>
            <a:endParaRPr/>
          </a:p>
        </p:txBody>
      </p:sp>
      <p:sp>
        <p:nvSpPr>
          <p:cNvPr id="335" name="object 335"/>
          <p:cNvSpPr/>
          <p:nvPr/>
        </p:nvSpPr>
        <p:spPr>
          <a:xfrm>
            <a:off x="2639997" y="7977150"/>
            <a:ext cx="44450" cy="44450"/>
          </a:xfrm>
          <a:custGeom>
            <a:avLst/>
            <a:gdLst/>
            <a:ahLst/>
            <a:cxnLst/>
            <a:rect l="l" t="t" r="r" b="b"/>
            <a:pathLst>
              <a:path w="44450" h="44450">
                <a:moveTo>
                  <a:pt x="25005" y="43922"/>
                </a:moveTo>
                <a:lnTo>
                  <a:pt x="18916" y="43922"/>
                </a:lnTo>
                <a:lnTo>
                  <a:pt x="16443" y="41455"/>
                </a:lnTo>
                <a:lnTo>
                  <a:pt x="16443" y="27479"/>
                </a:lnTo>
                <a:lnTo>
                  <a:pt x="2473" y="27479"/>
                </a:lnTo>
                <a:lnTo>
                  <a:pt x="0" y="25006"/>
                </a:lnTo>
                <a:lnTo>
                  <a:pt x="0" y="18916"/>
                </a:lnTo>
                <a:lnTo>
                  <a:pt x="2467" y="16443"/>
                </a:lnTo>
                <a:lnTo>
                  <a:pt x="16443" y="16443"/>
                </a:lnTo>
                <a:lnTo>
                  <a:pt x="16443" y="2473"/>
                </a:lnTo>
                <a:lnTo>
                  <a:pt x="18916" y="0"/>
                </a:lnTo>
                <a:lnTo>
                  <a:pt x="25005" y="0"/>
                </a:lnTo>
                <a:lnTo>
                  <a:pt x="27479" y="2467"/>
                </a:lnTo>
                <a:lnTo>
                  <a:pt x="27479" y="16443"/>
                </a:lnTo>
                <a:lnTo>
                  <a:pt x="38404" y="16443"/>
                </a:lnTo>
                <a:lnTo>
                  <a:pt x="41455" y="16443"/>
                </a:lnTo>
                <a:lnTo>
                  <a:pt x="43922" y="18916"/>
                </a:lnTo>
                <a:lnTo>
                  <a:pt x="43922" y="25006"/>
                </a:lnTo>
                <a:lnTo>
                  <a:pt x="41455" y="27479"/>
                </a:lnTo>
                <a:lnTo>
                  <a:pt x="27479" y="27479"/>
                </a:lnTo>
                <a:lnTo>
                  <a:pt x="27479" y="41449"/>
                </a:lnTo>
                <a:lnTo>
                  <a:pt x="25005" y="43922"/>
                </a:lnTo>
                <a:close/>
              </a:path>
            </a:pathLst>
          </a:custGeom>
          <a:solidFill>
            <a:srgbClr val="0070C8"/>
          </a:solidFill>
        </p:spPr>
        <p:txBody>
          <a:bodyPr wrap="square" lIns="0" tIns="0" rIns="0" bIns="0" rtlCol="0"/>
          <a:lstStyle/>
          <a:p>
            <a:endParaRPr/>
          </a:p>
        </p:txBody>
      </p:sp>
      <p:sp>
        <p:nvSpPr>
          <p:cNvPr id="336" name="object 336"/>
          <p:cNvSpPr/>
          <p:nvPr/>
        </p:nvSpPr>
        <p:spPr>
          <a:xfrm>
            <a:off x="2641854" y="7857238"/>
            <a:ext cx="40640" cy="40640"/>
          </a:xfrm>
          <a:custGeom>
            <a:avLst/>
            <a:gdLst/>
            <a:ahLst/>
            <a:cxnLst/>
            <a:rect l="l" t="t" r="r" b="b"/>
            <a:pathLst>
              <a:path w="40639" h="40640">
                <a:moveTo>
                  <a:pt x="23109" y="40589"/>
                </a:moveTo>
                <a:lnTo>
                  <a:pt x="17479" y="40589"/>
                </a:lnTo>
                <a:lnTo>
                  <a:pt x="15196" y="38306"/>
                </a:lnTo>
                <a:lnTo>
                  <a:pt x="15196" y="25393"/>
                </a:lnTo>
                <a:lnTo>
                  <a:pt x="2283" y="25393"/>
                </a:lnTo>
                <a:lnTo>
                  <a:pt x="0" y="23109"/>
                </a:lnTo>
                <a:lnTo>
                  <a:pt x="0" y="17479"/>
                </a:lnTo>
                <a:lnTo>
                  <a:pt x="2283" y="15196"/>
                </a:lnTo>
                <a:lnTo>
                  <a:pt x="15196" y="15196"/>
                </a:lnTo>
                <a:lnTo>
                  <a:pt x="15196" y="2283"/>
                </a:lnTo>
                <a:lnTo>
                  <a:pt x="17479" y="0"/>
                </a:lnTo>
                <a:lnTo>
                  <a:pt x="23109" y="0"/>
                </a:lnTo>
                <a:lnTo>
                  <a:pt x="25392" y="2283"/>
                </a:lnTo>
                <a:lnTo>
                  <a:pt x="25392" y="15196"/>
                </a:lnTo>
                <a:lnTo>
                  <a:pt x="35490" y="15196"/>
                </a:lnTo>
                <a:lnTo>
                  <a:pt x="38312" y="15196"/>
                </a:lnTo>
                <a:lnTo>
                  <a:pt x="40589" y="17479"/>
                </a:lnTo>
                <a:lnTo>
                  <a:pt x="40589" y="23109"/>
                </a:lnTo>
                <a:lnTo>
                  <a:pt x="38305" y="25393"/>
                </a:lnTo>
                <a:lnTo>
                  <a:pt x="25392" y="25393"/>
                </a:lnTo>
                <a:lnTo>
                  <a:pt x="25392" y="38306"/>
                </a:lnTo>
                <a:lnTo>
                  <a:pt x="23109" y="40589"/>
                </a:lnTo>
                <a:close/>
              </a:path>
            </a:pathLst>
          </a:custGeom>
          <a:solidFill>
            <a:srgbClr val="0070C8"/>
          </a:solidFill>
        </p:spPr>
        <p:txBody>
          <a:bodyPr wrap="square" lIns="0" tIns="0" rIns="0" bIns="0" rtlCol="0"/>
          <a:lstStyle/>
          <a:p>
            <a:endParaRPr/>
          </a:p>
        </p:txBody>
      </p:sp>
      <p:sp>
        <p:nvSpPr>
          <p:cNvPr id="337" name="object 337"/>
          <p:cNvSpPr/>
          <p:nvPr/>
        </p:nvSpPr>
        <p:spPr>
          <a:xfrm>
            <a:off x="2643698" y="7737319"/>
            <a:ext cx="37465" cy="37465"/>
          </a:xfrm>
          <a:custGeom>
            <a:avLst/>
            <a:gdLst/>
            <a:ahLst/>
            <a:cxnLst/>
            <a:rect l="l" t="t" r="r" b="b"/>
            <a:pathLst>
              <a:path w="37464" h="37465">
                <a:moveTo>
                  <a:pt x="21226" y="37282"/>
                </a:moveTo>
                <a:lnTo>
                  <a:pt x="16056" y="37282"/>
                </a:lnTo>
                <a:lnTo>
                  <a:pt x="13956" y="35182"/>
                </a:lnTo>
                <a:lnTo>
                  <a:pt x="13956" y="23326"/>
                </a:lnTo>
                <a:lnTo>
                  <a:pt x="2099" y="23326"/>
                </a:lnTo>
                <a:lnTo>
                  <a:pt x="0" y="21226"/>
                </a:lnTo>
                <a:lnTo>
                  <a:pt x="0" y="16056"/>
                </a:lnTo>
                <a:lnTo>
                  <a:pt x="2099" y="13956"/>
                </a:lnTo>
                <a:lnTo>
                  <a:pt x="13956" y="13956"/>
                </a:lnTo>
                <a:lnTo>
                  <a:pt x="13956" y="2099"/>
                </a:lnTo>
                <a:lnTo>
                  <a:pt x="16056" y="0"/>
                </a:lnTo>
                <a:lnTo>
                  <a:pt x="21226" y="0"/>
                </a:lnTo>
                <a:lnTo>
                  <a:pt x="23326" y="2099"/>
                </a:lnTo>
                <a:lnTo>
                  <a:pt x="23326" y="13956"/>
                </a:lnTo>
                <a:lnTo>
                  <a:pt x="32597" y="13956"/>
                </a:lnTo>
                <a:lnTo>
                  <a:pt x="35182" y="13956"/>
                </a:lnTo>
                <a:lnTo>
                  <a:pt x="37282" y="16056"/>
                </a:lnTo>
                <a:lnTo>
                  <a:pt x="37282" y="21226"/>
                </a:lnTo>
                <a:lnTo>
                  <a:pt x="35182" y="23326"/>
                </a:lnTo>
                <a:lnTo>
                  <a:pt x="23326" y="23326"/>
                </a:lnTo>
                <a:lnTo>
                  <a:pt x="23326" y="35182"/>
                </a:lnTo>
                <a:lnTo>
                  <a:pt x="21226" y="37282"/>
                </a:lnTo>
                <a:close/>
              </a:path>
            </a:pathLst>
          </a:custGeom>
          <a:solidFill>
            <a:srgbClr val="0070C8"/>
          </a:solidFill>
        </p:spPr>
        <p:txBody>
          <a:bodyPr wrap="square" lIns="0" tIns="0" rIns="0" bIns="0" rtlCol="0"/>
          <a:lstStyle/>
          <a:p>
            <a:endParaRPr/>
          </a:p>
        </p:txBody>
      </p:sp>
      <p:sp>
        <p:nvSpPr>
          <p:cNvPr id="338" name="object 338"/>
          <p:cNvSpPr/>
          <p:nvPr/>
        </p:nvSpPr>
        <p:spPr>
          <a:xfrm>
            <a:off x="2645567" y="7617407"/>
            <a:ext cx="34290" cy="34290"/>
          </a:xfrm>
          <a:custGeom>
            <a:avLst/>
            <a:gdLst/>
            <a:ahLst/>
            <a:cxnLst/>
            <a:rect l="l" t="t" r="r" b="b"/>
            <a:pathLst>
              <a:path w="34289" h="34290">
                <a:moveTo>
                  <a:pt x="19324" y="33936"/>
                </a:moveTo>
                <a:lnTo>
                  <a:pt x="14612" y="33936"/>
                </a:lnTo>
                <a:lnTo>
                  <a:pt x="12703" y="32026"/>
                </a:lnTo>
                <a:lnTo>
                  <a:pt x="12703" y="21233"/>
                </a:lnTo>
                <a:lnTo>
                  <a:pt x="1909" y="21233"/>
                </a:lnTo>
                <a:lnTo>
                  <a:pt x="0" y="19323"/>
                </a:lnTo>
                <a:lnTo>
                  <a:pt x="0" y="14612"/>
                </a:lnTo>
                <a:lnTo>
                  <a:pt x="1909" y="12703"/>
                </a:lnTo>
                <a:lnTo>
                  <a:pt x="12703" y="12703"/>
                </a:lnTo>
                <a:lnTo>
                  <a:pt x="12703" y="1909"/>
                </a:lnTo>
                <a:lnTo>
                  <a:pt x="14612" y="0"/>
                </a:lnTo>
                <a:lnTo>
                  <a:pt x="19324" y="0"/>
                </a:lnTo>
                <a:lnTo>
                  <a:pt x="21233" y="1909"/>
                </a:lnTo>
                <a:lnTo>
                  <a:pt x="21233" y="12703"/>
                </a:lnTo>
                <a:lnTo>
                  <a:pt x="29671" y="12703"/>
                </a:lnTo>
                <a:lnTo>
                  <a:pt x="32027" y="12703"/>
                </a:lnTo>
                <a:lnTo>
                  <a:pt x="33937" y="14612"/>
                </a:lnTo>
                <a:lnTo>
                  <a:pt x="33937" y="19323"/>
                </a:lnTo>
                <a:lnTo>
                  <a:pt x="32027" y="21233"/>
                </a:lnTo>
                <a:lnTo>
                  <a:pt x="21233" y="21233"/>
                </a:lnTo>
                <a:lnTo>
                  <a:pt x="21233" y="32026"/>
                </a:lnTo>
                <a:lnTo>
                  <a:pt x="19324" y="33936"/>
                </a:lnTo>
                <a:close/>
              </a:path>
            </a:pathLst>
          </a:custGeom>
          <a:solidFill>
            <a:srgbClr val="0070C8"/>
          </a:solidFill>
        </p:spPr>
        <p:txBody>
          <a:bodyPr wrap="square" lIns="0" tIns="0" rIns="0" bIns="0" rtlCol="0"/>
          <a:lstStyle/>
          <a:p>
            <a:endParaRPr/>
          </a:p>
        </p:txBody>
      </p:sp>
      <p:grpSp>
        <p:nvGrpSpPr>
          <p:cNvPr id="339" name="object 339"/>
          <p:cNvGrpSpPr/>
          <p:nvPr/>
        </p:nvGrpSpPr>
        <p:grpSpPr>
          <a:xfrm>
            <a:off x="2810256" y="9104742"/>
            <a:ext cx="104139" cy="1182370"/>
            <a:chOff x="2810256" y="9104742"/>
            <a:chExt cx="104139" cy="1182370"/>
          </a:xfrm>
        </p:grpSpPr>
        <p:pic>
          <p:nvPicPr>
            <p:cNvPr id="340" name="object 340"/>
            <p:cNvPicPr/>
            <p:nvPr/>
          </p:nvPicPr>
          <p:blipFill>
            <a:blip r:embed="rId67" cstate="print"/>
            <a:stretch>
              <a:fillRect/>
            </a:stretch>
          </p:blipFill>
          <p:spPr>
            <a:xfrm>
              <a:off x="2810256" y="10035410"/>
              <a:ext cx="103815" cy="251589"/>
            </a:xfrm>
            <a:prstGeom prst="rect">
              <a:avLst/>
            </a:prstGeom>
          </p:spPr>
        </p:pic>
        <p:pic>
          <p:nvPicPr>
            <p:cNvPr id="341" name="object 341"/>
            <p:cNvPicPr/>
            <p:nvPr/>
          </p:nvPicPr>
          <p:blipFill>
            <a:blip r:embed="rId18" cstate="print"/>
            <a:stretch>
              <a:fillRect/>
            </a:stretch>
          </p:blipFill>
          <p:spPr>
            <a:xfrm>
              <a:off x="2813956" y="9919074"/>
              <a:ext cx="97176" cy="97176"/>
            </a:xfrm>
            <a:prstGeom prst="rect">
              <a:avLst/>
            </a:prstGeom>
          </p:spPr>
        </p:pic>
        <p:pic>
          <p:nvPicPr>
            <p:cNvPr id="342" name="object 342"/>
            <p:cNvPicPr/>
            <p:nvPr/>
          </p:nvPicPr>
          <p:blipFill>
            <a:blip r:embed="rId18" cstate="print"/>
            <a:stretch>
              <a:fillRect/>
            </a:stretch>
          </p:blipFill>
          <p:spPr>
            <a:xfrm>
              <a:off x="2815813" y="9802738"/>
              <a:ext cx="93843" cy="93842"/>
            </a:xfrm>
            <a:prstGeom prst="rect">
              <a:avLst/>
            </a:prstGeom>
          </p:spPr>
        </p:pic>
        <p:pic>
          <p:nvPicPr>
            <p:cNvPr id="343" name="object 343"/>
            <p:cNvPicPr/>
            <p:nvPr/>
          </p:nvPicPr>
          <p:blipFill>
            <a:blip r:embed="rId7" cstate="print"/>
            <a:stretch>
              <a:fillRect/>
            </a:stretch>
          </p:blipFill>
          <p:spPr>
            <a:xfrm>
              <a:off x="2817690" y="9686415"/>
              <a:ext cx="90495" cy="90496"/>
            </a:xfrm>
            <a:prstGeom prst="rect">
              <a:avLst/>
            </a:prstGeom>
          </p:spPr>
        </p:pic>
        <p:pic>
          <p:nvPicPr>
            <p:cNvPr id="344" name="object 344"/>
            <p:cNvPicPr/>
            <p:nvPr/>
          </p:nvPicPr>
          <p:blipFill>
            <a:blip r:embed="rId48" cstate="print"/>
            <a:stretch>
              <a:fillRect/>
            </a:stretch>
          </p:blipFill>
          <p:spPr>
            <a:xfrm>
              <a:off x="2819527" y="9570073"/>
              <a:ext cx="87189" cy="87189"/>
            </a:xfrm>
            <a:prstGeom prst="rect">
              <a:avLst/>
            </a:prstGeom>
          </p:spPr>
        </p:pic>
        <p:pic>
          <p:nvPicPr>
            <p:cNvPr id="345" name="object 345"/>
            <p:cNvPicPr/>
            <p:nvPr/>
          </p:nvPicPr>
          <p:blipFill>
            <a:blip r:embed="rId20" cstate="print"/>
            <a:stretch>
              <a:fillRect/>
            </a:stretch>
          </p:blipFill>
          <p:spPr>
            <a:xfrm>
              <a:off x="2821384" y="9453743"/>
              <a:ext cx="83856" cy="83856"/>
            </a:xfrm>
            <a:prstGeom prst="rect">
              <a:avLst/>
            </a:prstGeom>
          </p:spPr>
        </p:pic>
        <p:pic>
          <p:nvPicPr>
            <p:cNvPr id="346" name="object 346"/>
            <p:cNvPicPr/>
            <p:nvPr/>
          </p:nvPicPr>
          <p:blipFill>
            <a:blip r:embed="rId9" cstate="print"/>
            <a:stretch>
              <a:fillRect/>
            </a:stretch>
          </p:blipFill>
          <p:spPr>
            <a:xfrm>
              <a:off x="2823247" y="9337407"/>
              <a:ext cx="80522" cy="80522"/>
            </a:xfrm>
            <a:prstGeom prst="rect">
              <a:avLst/>
            </a:prstGeom>
          </p:spPr>
        </p:pic>
        <p:pic>
          <p:nvPicPr>
            <p:cNvPr id="347" name="object 347"/>
            <p:cNvPicPr/>
            <p:nvPr/>
          </p:nvPicPr>
          <p:blipFill>
            <a:blip r:embed="rId28" cstate="print"/>
            <a:stretch>
              <a:fillRect/>
            </a:stretch>
          </p:blipFill>
          <p:spPr>
            <a:xfrm>
              <a:off x="2825103" y="9221078"/>
              <a:ext cx="77190" cy="77189"/>
            </a:xfrm>
            <a:prstGeom prst="rect">
              <a:avLst/>
            </a:prstGeom>
          </p:spPr>
        </p:pic>
        <p:pic>
          <p:nvPicPr>
            <p:cNvPr id="348" name="object 348"/>
            <p:cNvPicPr/>
            <p:nvPr/>
          </p:nvPicPr>
          <p:blipFill>
            <a:blip r:embed="rId60" cstate="print"/>
            <a:stretch>
              <a:fillRect/>
            </a:stretch>
          </p:blipFill>
          <p:spPr>
            <a:xfrm>
              <a:off x="2826942" y="9104742"/>
              <a:ext cx="73882" cy="73882"/>
            </a:xfrm>
            <a:prstGeom prst="rect">
              <a:avLst/>
            </a:prstGeom>
          </p:spPr>
        </p:pic>
      </p:grpSp>
      <p:pic>
        <p:nvPicPr>
          <p:cNvPr id="349" name="object 349"/>
          <p:cNvPicPr/>
          <p:nvPr/>
        </p:nvPicPr>
        <p:blipFill>
          <a:blip r:embed="rId12" cstate="print"/>
          <a:stretch>
            <a:fillRect/>
          </a:stretch>
        </p:blipFill>
        <p:spPr>
          <a:xfrm>
            <a:off x="2828798" y="8988406"/>
            <a:ext cx="70550" cy="70550"/>
          </a:xfrm>
          <a:prstGeom prst="rect">
            <a:avLst/>
          </a:prstGeom>
        </p:spPr>
      </p:pic>
      <p:pic>
        <p:nvPicPr>
          <p:cNvPr id="350" name="object 350"/>
          <p:cNvPicPr/>
          <p:nvPr/>
        </p:nvPicPr>
        <p:blipFill>
          <a:blip r:embed="rId13" cstate="print"/>
          <a:stretch>
            <a:fillRect/>
          </a:stretch>
        </p:blipFill>
        <p:spPr>
          <a:xfrm>
            <a:off x="2830662" y="8872077"/>
            <a:ext cx="67215" cy="67216"/>
          </a:xfrm>
          <a:prstGeom prst="rect">
            <a:avLst/>
          </a:prstGeom>
        </p:spPr>
      </p:pic>
      <p:pic>
        <p:nvPicPr>
          <p:cNvPr id="351" name="object 351"/>
          <p:cNvPicPr/>
          <p:nvPr/>
        </p:nvPicPr>
        <p:blipFill>
          <a:blip r:embed="rId68" cstate="print"/>
          <a:stretch>
            <a:fillRect/>
          </a:stretch>
        </p:blipFill>
        <p:spPr>
          <a:xfrm>
            <a:off x="2832505" y="8755741"/>
            <a:ext cx="63902" cy="63883"/>
          </a:xfrm>
          <a:prstGeom prst="rect">
            <a:avLst/>
          </a:prstGeom>
        </p:spPr>
      </p:pic>
      <p:sp>
        <p:nvSpPr>
          <p:cNvPr id="352" name="object 352"/>
          <p:cNvSpPr/>
          <p:nvPr/>
        </p:nvSpPr>
        <p:spPr>
          <a:xfrm>
            <a:off x="2834370" y="8639412"/>
            <a:ext cx="60960" cy="60960"/>
          </a:xfrm>
          <a:custGeom>
            <a:avLst/>
            <a:gdLst/>
            <a:ahLst/>
            <a:cxnLst/>
            <a:rect l="l" t="t" r="r" b="b"/>
            <a:pathLst>
              <a:path w="60960" h="60959">
                <a:moveTo>
                  <a:pt x="34486" y="60562"/>
                </a:moveTo>
                <a:lnTo>
                  <a:pt x="26075" y="60562"/>
                </a:lnTo>
                <a:lnTo>
                  <a:pt x="22669" y="57157"/>
                </a:lnTo>
                <a:lnTo>
                  <a:pt x="22669" y="37892"/>
                </a:lnTo>
                <a:lnTo>
                  <a:pt x="3405" y="37892"/>
                </a:lnTo>
                <a:lnTo>
                  <a:pt x="0" y="34487"/>
                </a:lnTo>
                <a:lnTo>
                  <a:pt x="0" y="26075"/>
                </a:lnTo>
                <a:lnTo>
                  <a:pt x="3405" y="22670"/>
                </a:lnTo>
                <a:lnTo>
                  <a:pt x="22669" y="22670"/>
                </a:lnTo>
                <a:lnTo>
                  <a:pt x="22669" y="3405"/>
                </a:lnTo>
                <a:lnTo>
                  <a:pt x="26075" y="0"/>
                </a:lnTo>
                <a:lnTo>
                  <a:pt x="34486" y="0"/>
                </a:lnTo>
                <a:lnTo>
                  <a:pt x="37892" y="3405"/>
                </a:lnTo>
                <a:lnTo>
                  <a:pt x="37892" y="22670"/>
                </a:lnTo>
                <a:lnTo>
                  <a:pt x="52950" y="22670"/>
                </a:lnTo>
                <a:lnTo>
                  <a:pt x="57156" y="22670"/>
                </a:lnTo>
                <a:lnTo>
                  <a:pt x="60561" y="26075"/>
                </a:lnTo>
                <a:lnTo>
                  <a:pt x="60561" y="34487"/>
                </a:lnTo>
                <a:lnTo>
                  <a:pt x="57156" y="37892"/>
                </a:lnTo>
                <a:lnTo>
                  <a:pt x="37892" y="37892"/>
                </a:lnTo>
                <a:lnTo>
                  <a:pt x="37892" y="57157"/>
                </a:lnTo>
                <a:lnTo>
                  <a:pt x="34486" y="60562"/>
                </a:lnTo>
                <a:close/>
              </a:path>
            </a:pathLst>
          </a:custGeom>
          <a:solidFill>
            <a:srgbClr val="0070C8"/>
          </a:solidFill>
        </p:spPr>
        <p:txBody>
          <a:bodyPr wrap="square" lIns="0" tIns="0" rIns="0" bIns="0" rtlCol="0"/>
          <a:lstStyle/>
          <a:p>
            <a:endParaRPr/>
          </a:p>
        </p:txBody>
      </p:sp>
      <p:sp>
        <p:nvSpPr>
          <p:cNvPr id="353" name="object 353"/>
          <p:cNvSpPr/>
          <p:nvPr/>
        </p:nvSpPr>
        <p:spPr>
          <a:xfrm>
            <a:off x="2836232" y="8523075"/>
            <a:ext cx="57785" cy="57785"/>
          </a:xfrm>
          <a:custGeom>
            <a:avLst/>
            <a:gdLst/>
            <a:ahLst/>
            <a:cxnLst/>
            <a:rect l="l" t="t" r="r" b="b"/>
            <a:pathLst>
              <a:path w="57785" h="57784">
                <a:moveTo>
                  <a:pt x="32584" y="57229"/>
                </a:moveTo>
                <a:lnTo>
                  <a:pt x="24645" y="57229"/>
                </a:lnTo>
                <a:lnTo>
                  <a:pt x="21423" y="54007"/>
                </a:lnTo>
                <a:lnTo>
                  <a:pt x="21423" y="35806"/>
                </a:lnTo>
                <a:lnTo>
                  <a:pt x="3221" y="35806"/>
                </a:lnTo>
                <a:lnTo>
                  <a:pt x="0" y="32584"/>
                </a:lnTo>
                <a:lnTo>
                  <a:pt x="0" y="24645"/>
                </a:lnTo>
                <a:lnTo>
                  <a:pt x="3221" y="21423"/>
                </a:lnTo>
                <a:lnTo>
                  <a:pt x="21423" y="21423"/>
                </a:lnTo>
                <a:lnTo>
                  <a:pt x="21423" y="3221"/>
                </a:lnTo>
                <a:lnTo>
                  <a:pt x="24645" y="0"/>
                </a:lnTo>
                <a:lnTo>
                  <a:pt x="32584" y="0"/>
                </a:lnTo>
                <a:lnTo>
                  <a:pt x="35806" y="3221"/>
                </a:lnTo>
                <a:lnTo>
                  <a:pt x="35806" y="21423"/>
                </a:lnTo>
                <a:lnTo>
                  <a:pt x="50038" y="21423"/>
                </a:lnTo>
                <a:lnTo>
                  <a:pt x="54008" y="21423"/>
                </a:lnTo>
                <a:lnTo>
                  <a:pt x="57229" y="24645"/>
                </a:lnTo>
                <a:lnTo>
                  <a:pt x="57229" y="32584"/>
                </a:lnTo>
                <a:lnTo>
                  <a:pt x="54008" y="35806"/>
                </a:lnTo>
                <a:lnTo>
                  <a:pt x="35806" y="35806"/>
                </a:lnTo>
                <a:lnTo>
                  <a:pt x="35806" y="54007"/>
                </a:lnTo>
                <a:lnTo>
                  <a:pt x="32584" y="57229"/>
                </a:lnTo>
                <a:close/>
              </a:path>
            </a:pathLst>
          </a:custGeom>
          <a:solidFill>
            <a:srgbClr val="0070C8"/>
          </a:solidFill>
        </p:spPr>
        <p:txBody>
          <a:bodyPr wrap="square" lIns="0" tIns="0" rIns="0" bIns="0" rtlCol="0"/>
          <a:lstStyle/>
          <a:p>
            <a:endParaRPr/>
          </a:p>
        </p:txBody>
      </p:sp>
      <p:sp>
        <p:nvSpPr>
          <p:cNvPr id="354" name="object 354"/>
          <p:cNvSpPr/>
          <p:nvPr/>
        </p:nvSpPr>
        <p:spPr>
          <a:xfrm>
            <a:off x="2838089" y="8406746"/>
            <a:ext cx="53975" cy="53975"/>
          </a:xfrm>
          <a:custGeom>
            <a:avLst/>
            <a:gdLst/>
            <a:ahLst/>
            <a:cxnLst/>
            <a:rect l="l" t="t" r="r" b="b"/>
            <a:pathLst>
              <a:path w="53975" h="53975">
                <a:moveTo>
                  <a:pt x="30688" y="53896"/>
                </a:moveTo>
                <a:lnTo>
                  <a:pt x="23208" y="53896"/>
                </a:lnTo>
                <a:lnTo>
                  <a:pt x="20176" y="50864"/>
                </a:lnTo>
                <a:lnTo>
                  <a:pt x="20176" y="33719"/>
                </a:lnTo>
                <a:lnTo>
                  <a:pt x="3031" y="33719"/>
                </a:lnTo>
                <a:lnTo>
                  <a:pt x="0" y="30688"/>
                </a:lnTo>
                <a:lnTo>
                  <a:pt x="0" y="23208"/>
                </a:lnTo>
                <a:lnTo>
                  <a:pt x="3031" y="20176"/>
                </a:lnTo>
                <a:lnTo>
                  <a:pt x="20176" y="20176"/>
                </a:lnTo>
                <a:lnTo>
                  <a:pt x="20176" y="3031"/>
                </a:lnTo>
                <a:lnTo>
                  <a:pt x="23208" y="0"/>
                </a:lnTo>
                <a:lnTo>
                  <a:pt x="30688" y="0"/>
                </a:lnTo>
                <a:lnTo>
                  <a:pt x="33719" y="3031"/>
                </a:lnTo>
                <a:lnTo>
                  <a:pt x="33719" y="20176"/>
                </a:lnTo>
                <a:lnTo>
                  <a:pt x="47124" y="20176"/>
                </a:lnTo>
                <a:lnTo>
                  <a:pt x="50865" y="20176"/>
                </a:lnTo>
                <a:lnTo>
                  <a:pt x="53896" y="23208"/>
                </a:lnTo>
                <a:lnTo>
                  <a:pt x="53896" y="30688"/>
                </a:lnTo>
                <a:lnTo>
                  <a:pt x="50865" y="33719"/>
                </a:lnTo>
                <a:lnTo>
                  <a:pt x="33719" y="33719"/>
                </a:lnTo>
                <a:lnTo>
                  <a:pt x="33719" y="50864"/>
                </a:lnTo>
                <a:lnTo>
                  <a:pt x="30688" y="53896"/>
                </a:lnTo>
                <a:close/>
              </a:path>
            </a:pathLst>
          </a:custGeom>
          <a:solidFill>
            <a:srgbClr val="0070C8"/>
          </a:solidFill>
        </p:spPr>
        <p:txBody>
          <a:bodyPr wrap="square" lIns="0" tIns="0" rIns="0" bIns="0" rtlCol="0"/>
          <a:lstStyle/>
          <a:p>
            <a:endParaRPr/>
          </a:p>
        </p:txBody>
      </p:sp>
      <p:sp>
        <p:nvSpPr>
          <p:cNvPr id="355" name="object 355"/>
          <p:cNvSpPr/>
          <p:nvPr/>
        </p:nvSpPr>
        <p:spPr>
          <a:xfrm>
            <a:off x="2839927" y="8290411"/>
            <a:ext cx="50800" cy="50800"/>
          </a:xfrm>
          <a:custGeom>
            <a:avLst/>
            <a:gdLst/>
            <a:ahLst/>
            <a:cxnLst/>
            <a:rect l="l" t="t" r="r" b="b"/>
            <a:pathLst>
              <a:path w="50800" h="50800">
                <a:moveTo>
                  <a:pt x="28804" y="50589"/>
                </a:moveTo>
                <a:lnTo>
                  <a:pt x="21784" y="50589"/>
                </a:lnTo>
                <a:lnTo>
                  <a:pt x="18936" y="47741"/>
                </a:lnTo>
                <a:lnTo>
                  <a:pt x="18936" y="31652"/>
                </a:lnTo>
                <a:lnTo>
                  <a:pt x="2847" y="31652"/>
                </a:lnTo>
                <a:lnTo>
                  <a:pt x="0" y="28805"/>
                </a:lnTo>
                <a:lnTo>
                  <a:pt x="0" y="21784"/>
                </a:lnTo>
                <a:lnTo>
                  <a:pt x="2847" y="18936"/>
                </a:lnTo>
                <a:lnTo>
                  <a:pt x="18936" y="18936"/>
                </a:lnTo>
                <a:lnTo>
                  <a:pt x="18936" y="2847"/>
                </a:lnTo>
                <a:lnTo>
                  <a:pt x="21784" y="0"/>
                </a:lnTo>
                <a:lnTo>
                  <a:pt x="28804" y="0"/>
                </a:lnTo>
                <a:lnTo>
                  <a:pt x="31652" y="2847"/>
                </a:lnTo>
                <a:lnTo>
                  <a:pt x="31652" y="18936"/>
                </a:lnTo>
                <a:lnTo>
                  <a:pt x="44231" y="18936"/>
                </a:lnTo>
                <a:lnTo>
                  <a:pt x="47741" y="18936"/>
                </a:lnTo>
                <a:lnTo>
                  <a:pt x="50589" y="21777"/>
                </a:lnTo>
                <a:lnTo>
                  <a:pt x="50589" y="28805"/>
                </a:lnTo>
                <a:lnTo>
                  <a:pt x="47741" y="31652"/>
                </a:lnTo>
                <a:lnTo>
                  <a:pt x="31652" y="31652"/>
                </a:lnTo>
                <a:lnTo>
                  <a:pt x="31652" y="47741"/>
                </a:lnTo>
                <a:lnTo>
                  <a:pt x="28804" y="50589"/>
                </a:lnTo>
                <a:close/>
              </a:path>
            </a:pathLst>
          </a:custGeom>
          <a:solidFill>
            <a:srgbClr val="0070C8"/>
          </a:solidFill>
        </p:spPr>
        <p:txBody>
          <a:bodyPr wrap="square" lIns="0" tIns="0" rIns="0" bIns="0" rtlCol="0"/>
          <a:lstStyle/>
          <a:p>
            <a:endParaRPr/>
          </a:p>
        </p:txBody>
      </p:sp>
      <p:sp>
        <p:nvSpPr>
          <p:cNvPr id="356" name="object 356"/>
          <p:cNvSpPr/>
          <p:nvPr/>
        </p:nvSpPr>
        <p:spPr>
          <a:xfrm>
            <a:off x="2841783" y="8174074"/>
            <a:ext cx="47625" cy="47625"/>
          </a:xfrm>
          <a:custGeom>
            <a:avLst/>
            <a:gdLst/>
            <a:ahLst/>
            <a:cxnLst/>
            <a:rect l="l" t="t" r="r" b="b"/>
            <a:pathLst>
              <a:path w="47625" h="47625">
                <a:moveTo>
                  <a:pt x="26909" y="47256"/>
                </a:moveTo>
                <a:lnTo>
                  <a:pt x="20347" y="47256"/>
                </a:lnTo>
                <a:lnTo>
                  <a:pt x="17690" y="44598"/>
                </a:lnTo>
                <a:lnTo>
                  <a:pt x="17690" y="29566"/>
                </a:lnTo>
                <a:lnTo>
                  <a:pt x="2657" y="29566"/>
                </a:lnTo>
                <a:lnTo>
                  <a:pt x="0" y="26908"/>
                </a:lnTo>
                <a:lnTo>
                  <a:pt x="0" y="20347"/>
                </a:lnTo>
                <a:lnTo>
                  <a:pt x="2657" y="17689"/>
                </a:lnTo>
                <a:lnTo>
                  <a:pt x="17690" y="17689"/>
                </a:lnTo>
                <a:lnTo>
                  <a:pt x="17690" y="2657"/>
                </a:lnTo>
                <a:lnTo>
                  <a:pt x="20347" y="0"/>
                </a:lnTo>
                <a:lnTo>
                  <a:pt x="26909" y="0"/>
                </a:lnTo>
                <a:lnTo>
                  <a:pt x="29566" y="2657"/>
                </a:lnTo>
                <a:lnTo>
                  <a:pt x="29566" y="17689"/>
                </a:lnTo>
                <a:lnTo>
                  <a:pt x="41318" y="17689"/>
                </a:lnTo>
                <a:lnTo>
                  <a:pt x="44599" y="17689"/>
                </a:lnTo>
                <a:lnTo>
                  <a:pt x="47257" y="20347"/>
                </a:lnTo>
                <a:lnTo>
                  <a:pt x="47257" y="26908"/>
                </a:lnTo>
                <a:lnTo>
                  <a:pt x="44599" y="29566"/>
                </a:lnTo>
                <a:lnTo>
                  <a:pt x="29566" y="29566"/>
                </a:lnTo>
                <a:lnTo>
                  <a:pt x="29566" y="44598"/>
                </a:lnTo>
                <a:lnTo>
                  <a:pt x="26909" y="47256"/>
                </a:lnTo>
                <a:close/>
              </a:path>
            </a:pathLst>
          </a:custGeom>
          <a:solidFill>
            <a:srgbClr val="0070C8"/>
          </a:solidFill>
        </p:spPr>
        <p:txBody>
          <a:bodyPr wrap="square" lIns="0" tIns="0" rIns="0" bIns="0" rtlCol="0"/>
          <a:lstStyle/>
          <a:p>
            <a:endParaRPr/>
          </a:p>
        </p:txBody>
      </p:sp>
      <p:sp>
        <p:nvSpPr>
          <p:cNvPr id="357" name="object 357"/>
          <p:cNvSpPr/>
          <p:nvPr/>
        </p:nvSpPr>
        <p:spPr>
          <a:xfrm>
            <a:off x="2843647" y="8057745"/>
            <a:ext cx="44450" cy="44450"/>
          </a:xfrm>
          <a:custGeom>
            <a:avLst/>
            <a:gdLst/>
            <a:ahLst/>
            <a:cxnLst/>
            <a:rect l="l" t="t" r="r" b="b"/>
            <a:pathLst>
              <a:path w="44450" h="44450">
                <a:moveTo>
                  <a:pt x="25005" y="43922"/>
                </a:moveTo>
                <a:lnTo>
                  <a:pt x="18916" y="43922"/>
                </a:lnTo>
                <a:lnTo>
                  <a:pt x="16443" y="41455"/>
                </a:lnTo>
                <a:lnTo>
                  <a:pt x="16443" y="27479"/>
                </a:lnTo>
                <a:lnTo>
                  <a:pt x="2473" y="27479"/>
                </a:lnTo>
                <a:lnTo>
                  <a:pt x="0" y="25006"/>
                </a:lnTo>
                <a:lnTo>
                  <a:pt x="0" y="18916"/>
                </a:lnTo>
                <a:lnTo>
                  <a:pt x="2467" y="16443"/>
                </a:lnTo>
                <a:lnTo>
                  <a:pt x="16443" y="16443"/>
                </a:lnTo>
                <a:lnTo>
                  <a:pt x="16443" y="2473"/>
                </a:lnTo>
                <a:lnTo>
                  <a:pt x="18916" y="0"/>
                </a:lnTo>
                <a:lnTo>
                  <a:pt x="25005" y="0"/>
                </a:lnTo>
                <a:lnTo>
                  <a:pt x="27479" y="2467"/>
                </a:lnTo>
                <a:lnTo>
                  <a:pt x="27479" y="16443"/>
                </a:lnTo>
                <a:lnTo>
                  <a:pt x="38404" y="16443"/>
                </a:lnTo>
                <a:lnTo>
                  <a:pt x="41448" y="16443"/>
                </a:lnTo>
                <a:lnTo>
                  <a:pt x="43922" y="18916"/>
                </a:lnTo>
                <a:lnTo>
                  <a:pt x="43922" y="25006"/>
                </a:lnTo>
                <a:lnTo>
                  <a:pt x="41455" y="27479"/>
                </a:lnTo>
                <a:lnTo>
                  <a:pt x="27479" y="27479"/>
                </a:lnTo>
                <a:lnTo>
                  <a:pt x="27479" y="41449"/>
                </a:lnTo>
                <a:lnTo>
                  <a:pt x="25005" y="43922"/>
                </a:lnTo>
                <a:close/>
              </a:path>
            </a:pathLst>
          </a:custGeom>
          <a:solidFill>
            <a:srgbClr val="0070C8"/>
          </a:solidFill>
        </p:spPr>
        <p:txBody>
          <a:bodyPr wrap="square" lIns="0" tIns="0" rIns="0" bIns="0" rtlCol="0"/>
          <a:lstStyle/>
          <a:p>
            <a:endParaRPr/>
          </a:p>
        </p:txBody>
      </p:sp>
      <p:sp>
        <p:nvSpPr>
          <p:cNvPr id="358" name="object 358"/>
          <p:cNvSpPr/>
          <p:nvPr/>
        </p:nvSpPr>
        <p:spPr>
          <a:xfrm>
            <a:off x="2845504" y="7941409"/>
            <a:ext cx="40640" cy="40640"/>
          </a:xfrm>
          <a:custGeom>
            <a:avLst/>
            <a:gdLst/>
            <a:ahLst/>
            <a:cxnLst/>
            <a:rect l="l" t="t" r="r" b="b"/>
            <a:pathLst>
              <a:path w="40639" h="40640">
                <a:moveTo>
                  <a:pt x="23109" y="40589"/>
                </a:moveTo>
                <a:lnTo>
                  <a:pt x="17479" y="40589"/>
                </a:lnTo>
                <a:lnTo>
                  <a:pt x="15196" y="38306"/>
                </a:lnTo>
                <a:lnTo>
                  <a:pt x="15196" y="25393"/>
                </a:lnTo>
                <a:lnTo>
                  <a:pt x="2283" y="25393"/>
                </a:lnTo>
                <a:lnTo>
                  <a:pt x="0" y="23109"/>
                </a:lnTo>
                <a:lnTo>
                  <a:pt x="0" y="17479"/>
                </a:lnTo>
                <a:lnTo>
                  <a:pt x="2283" y="15196"/>
                </a:lnTo>
                <a:lnTo>
                  <a:pt x="15196" y="15196"/>
                </a:lnTo>
                <a:lnTo>
                  <a:pt x="15196" y="2283"/>
                </a:lnTo>
                <a:lnTo>
                  <a:pt x="17479" y="0"/>
                </a:lnTo>
                <a:lnTo>
                  <a:pt x="23109" y="0"/>
                </a:lnTo>
                <a:lnTo>
                  <a:pt x="25392" y="2283"/>
                </a:lnTo>
                <a:lnTo>
                  <a:pt x="25392" y="15196"/>
                </a:lnTo>
                <a:lnTo>
                  <a:pt x="35490" y="15196"/>
                </a:lnTo>
                <a:lnTo>
                  <a:pt x="38305" y="15196"/>
                </a:lnTo>
                <a:lnTo>
                  <a:pt x="40595" y="17479"/>
                </a:lnTo>
                <a:lnTo>
                  <a:pt x="40589" y="23109"/>
                </a:lnTo>
                <a:lnTo>
                  <a:pt x="38305" y="25393"/>
                </a:lnTo>
                <a:lnTo>
                  <a:pt x="25392" y="25393"/>
                </a:lnTo>
                <a:lnTo>
                  <a:pt x="25392" y="38306"/>
                </a:lnTo>
                <a:lnTo>
                  <a:pt x="23109" y="40589"/>
                </a:lnTo>
                <a:close/>
              </a:path>
            </a:pathLst>
          </a:custGeom>
          <a:solidFill>
            <a:srgbClr val="0070C8"/>
          </a:solidFill>
        </p:spPr>
        <p:txBody>
          <a:bodyPr wrap="square" lIns="0" tIns="0" rIns="0" bIns="0" rtlCol="0"/>
          <a:lstStyle/>
          <a:p>
            <a:endParaRPr/>
          </a:p>
        </p:txBody>
      </p:sp>
      <p:sp>
        <p:nvSpPr>
          <p:cNvPr id="359" name="object 359"/>
          <p:cNvSpPr/>
          <p:nvPr/>
        </p:nvSpPr>
        <p:spPr>
          <a:xfrm>
            <a:off x="2847341" y="7825073"/>
            <a:ext cx="37465" cy="37465"/>
          </a:xfrm>
          <a:custGeom>
            <a:avLst/>
            <a:gdLst/>
            <a:ahLst/>
            <a:cxnLst/>
            <a:rect l="l" t="t" r="r" b="b"/>
            <a:pathLst>
              <a:path w="37464" h="37465">
                <a:moveTo>
                  <a:pt x="21226" y="37282"/>
                </a:moveTo>
                <a:lnTo>
                  <a:pt x="16056" y="37282"/>
                </a:lnTo>
                <a:lnTo>
                  <a:pt x="13956" y="35182"/>
                </a:lnTo>
                <a:lnTo>
                  <a:pt x="13956" y="23326"/>
                </a:lnTo>
                <a:lnTo>
                  <a:pt x="2099" y="23326"/>
                </a:lnTo>
                <a:lnTo>
                  <a:pt x="0" y="21226"/>
                </a:lnTo>
                <a:lnTo>
                  <a:pt x="0" y="16056"/>
                </a:lnTo>
                <a:lnTo>
                  <a:pt x="2099" y="13956"/>
                </a:lnTo>
                <a:lnTo>
                  <a:pt x="13956" y="13956"/>
                </a:lnTo>
                <a:lnTo>
                  <a:pt x="13956" y="2099"/>
                </a:lnTo>
                <a:lnTo>
                  <a:pt x="16056" y="0"/>
                </a:lnTo>
                <a:lnTo>
                  <a:pt x="21226" y="0"/>
                </a:lnTo>
                <a:lnTo>
                  <a:pt x="23326" y="2099"/>
                </a:lnTo>
                <a:lnTo>
                  <a:pt x="23326" y="13956"/>
                </a:lnTo>
                <a:lnTo>
                  <a:pt x="32597" y="13956"/>
                </a:lnTo>
                <a:lnTo>
                  <a:pt x="35182" y="13956"/>
                </a:lnTo>
                <a:lnTo>
                  <a:pt x="37282" y="16049"/>
                </a:lnTo>
                <a:lnTo>
                  <a:pt x="37282" y="21226"/>
                </a:lnTo>
                <a:lnTo>
                  <a:pt x="35182" y="23326"/>
                </a:lnTo>
                <a:lnTo>
                  <a:pt x="23326" y="23326"/>
                </a:lnTo>
                <a:lnTo>
                  <a:pt x="23326" y="35182"/>
                </a:lnTo>
                <a:lnTo>
                  <a:pt x="21226" y="37282"/>
                </a:lnTo>
                <a:close/>
              </a:path>
            </a:pathLst>
          </a:custGeom>
          <a:solidFill>
            <a:srgbClr val="0070C8"/>
          </a:solidFill>
        </p:spPr>
        <p:txBody>
          <a:bodyPr wrap="square" lIns="0" tIns="0" rIns="0" bIns="0" rtlCol="0"/>
          <a:lstStyle/>
          <a:p>
            <a:endParaRPr/>
          </a:p>
        </p:txBody>
      </p:sp>
      <p:grpSp>
        <p:nvGrpSpPr>
          <p:cNvPr id="360" name="object 360"/>
          <p:cNvGrpSpPr/>
          <p:nvPr/>
        </p:nvGrpSpPr>
        <p:grpSpPr>
          <a:xfrm>
            <a:off x="3013906" y="9052683"/>
            <a:ext cx="104139" cy="1234440"/>
            <a:chOff x="3013906" y="9052683"/>
            <a:chExt cx="104139" cy="1234440"/>
          </a:xfrm>
        </p:grpSpPr>
        <p:pic>
          <p:nvPicPr>
            <p:cNvPr id="361" name="object 361"/>
            <p:cNvPicPr/>
            <p:nvPr/>
          </p:nvPicPr>
          <p:blipFill>
            <a:blip r:embed="rId69" cstate="print"/>
            <a:stretch>
              <a:fillRect/>
            </a:stretch>
          </p:blipFill>
          <p:spPr>
            <a:xfrm>
              <a:off x="3013906" y="9836247"/>
              <a:ext cx="103815" cy="450751"/>
            </a:xfrm>
            <a:prstGeom prst="rect">
              <a:avLst/>
            </a:prstGeom>
          </p:spPr>
        </p:pic>
        <p:pic>
          <p:nvPicPr>
            <p:cNvPr id="362" name="object 362"/>
            <p:cNvPicPr/>
            <p:nvPr/>
          </p:nvPicPr>
          <p:blipFill>
            <a:blip r:embed="rId64" cstate="print"/>
            <a:stretch>
              <a:fillRect/>
            </a:stretch>
          </p:blipFill>
          <p:spPr>
            <a:xfrm>
              <a:off x="3021334" y="9724314"/>
              <a:ext cx="90495" cy="90496"/>
            </a:xfrm>
            <a:prstGeom prst="rect">
              <a:avLst/>
            </a:prstGeom>
          </p:spPr>
        </p:pic>
        <p:pic>
          <p:nvPicPr>
            <p:cNvPr id="363" name="object 363"/>
            <p:cNvPicPr/>
            <p:nvPr/>
          </p:nvPicPr>
          <p:blipFill>
            <a:blip r:embed="rId48" cstate="print"/>
            <a:stretch>
              <a:fillRect/>
            </a:stretch>
          </p:blipFill>
          <p:spPr>
            <a:xfrm>
              <a:off x="3023177" y="9612375"/>
              <a:ext cx="87189" cy="87189"/>
            </a:xfrm>
            <a:prstGeom prst="rect">
              <a:avLst/>
            </a:prstGeom>
          </p:spPr>
        </p:pic>
        <p:pic>
          <p:nvPicPr>
            <p:cNvPr id="364" name="object 364"/>
            <p:cNvPicPr/>
            <p:nvPr/>
          </p:nvPicPr>
          <p:blipFill>
            <a:blip r:embed="rId21" cstate="print"/>
            <a:stretch>
              <a:fillRect/>
            </a:stretch>
          </p:blipFill>
          <p:spPr>
            <a:xfrm>
              <a:off x="3025034" y="9500435"/>
              <a:ext cx="83856" cy="83856"/>
            </a:xfrm>
            <a:prstGeom prst="rect">
              <a:avLst/>
            </a:prstGeom>
          </p:spPr>
        </p:pic>
        <p:pic>
          <p:nvPicPr>
            <p:cNvPr id="365" name="object 365"/>
            <p:cNvPicPr/>
            <p:nvPr/>
          </p:nvPicPr>
          <p:blipFill>
            <a:blip r:embed="rId22" cstate="print"/>
            <a:stretch>
              <a:fillRect/>
            </a:stretch>
          </p:blipFill>
          <p:spPr>
            <a:xfrm>
              <a:off x="3026891" y="9388495"/>
              <a:ext cx="80522" cy="80522"/>
            </a:xfrm>
            <a:prstGeom prst="rect">
              <a:avLst/>
            </a:prstGeom>
          </p:spPr>
        </p:pic>
        <p:pic>
          <p:nvPicPr>
            <p:cNvPr id="366" name="object 366"/>
            <p:cNvPicPr/>
            <p:nvPr/>
          </p:nvPicPr>
          <p:blipFill>
            <a:blip r:embed="rId28" cstate="print"/>
            <a:stretch>
              <a:fillRect/>
            </a:stretch>
          </p:blipFill>
          <p:spPr>
            <a:xfrm>
              <a:off x="3028747" y="9276562"/>
              <a:ext cx="77190" cy="77189"/>
            </a:xfrm>
            <a:prstGeom prst="rect">
              <a:avLst/>
            </a:prstGeom>
          </p:spPr>
        </p:pic>
        <p:pic>
          <p:nvPicPr>
            <p:cNvPr id="367" name="object 367"/>
            <p:cNvPicPr/>
            <p:nvPr/>
          </p:nvPicPr>
          <p:blipFill>
            <a:blip r:embed="rId28" cstate="print"/>
            <a:stretch>
              <a:fillRect/>
            </a:stretch>
          </p:blipFill>
          <p:spPr>
            <a:xfrm>
              <a:off x="3030592" y="9164616"/>
              <a:ext cx="73882" cy="73882"/>
            </a:xfrm>
            <a:prstGeom prst="rect">
              <a:avLst/>
            </a:prstGeom>
          </p:spPr>
        </p:pic>
        <p:pic>
          <p:nvPicPr>
            <p:cNvPr id="368" name="object 368"/>
            <p:cNvPicPr/>
            <p:nvPr/>
          </p:nvPicPr>
          <p:blipFill>
            <a:blip r:embed="rId45" cstate="print"/>
            <a:stretch>
              <a:fillRect/>
            </a:stretch>
          </p:blipFill>
          <p:spPr>
            <a:xfrm>
              <a:off x="3032448" y="9052683"/>
              <a:ext cx="70550" cy="70550"/>
            </a:xfrm>
            <a:prstGeom prst="rect">
              <a:avLst/>
            </a:prstGeom>
          </p:spPr>
        </p:pic>
      </p:grpSp>
      <p:pic>
        <p:nvPicPr>
          <p:cNvPr id="369" name="object 369"/>
          <p:cNvPicPr/>
          <p:nvPr/>
        </p:nvPicPr>
        <p:blipFill>
          <a:blip r:embed="rId58" cstate="print"/>
          <a:stretch>
            <a:fillRect/>
          </a:stretch>
        </p:blipFill>
        <p:spPr>
          <a:xfrm>
            <a:off x="3036156" y="8828803"/>
            <a:ext cx="63902" cy="63883"/>
          </a:xfrm>
          <a:prstGeom prst="rect">
            <a:avLst/>
          </a:prstGeom>
        </p:spPr>
      </p:pic>
      <p:pic>
        <p:nvPicPr>
          <p:cNvPr id="370" name="object 370"/>
          <p:cNvPicPr/>
          <p:nvPr/>
        </p:nvPicPr>
        <p:blipFill>
          <a:blip r:embed="rId13" cstate="print"/>
          <a:stretch>
            <a:fillRect/>
          </a:stretch>
        </p:blipFill>
        <p:spPr>
          <a:xfrm>
            <a:off x="3034306" y="8940743"/>
            <a:ext cx="67222" cy="67216"/>
          </a:xfrm>
          <a:prstGeom prst="rect">
            <a:avLst/>
          </a:prstGeom>
        </p:spPr>
      </p:pic>
      <p:sp>
        <p:nvSpPr>
          <p:cNvPr id="371" name="object 371"/>
          <p:cNvSpPr/>
          <p:nvPr/>
        </p:nvSpPr>
        <p:spPr>
          <a:xfrm>
            <a:off x="3038020" y="8716871"/>
            <a:ext cx="60960" cy="60960"/>
          </a:xfrm>
          <a:custGeom>
            <a:avLst/>
            <a:gdLst/>
            <a:ahLst/>
            <a:cxnLst/>
            <a:rect l="l" t="t" r="r" b="b"/>
            <a:pathLst>
              <a:path w="60960" h="60959">
                <a:moveTo>
                  <a:pt x="34486" y="60562"/>
                </a:moveTo>
                <a:lnTo>
                  <a:pt x="26075" y="60562"/>
                </a:lnTo>
                <a:lnTo>
                  <a:pt x="22669" y="57157"/>
                </a:lnTo>
                <a:lnTo>
                  <a:pt x="22669" y="37892"/>
                </a:lnTo>
                <a:lnTo>
                  <a:pt x="3405" y="37892"/>
                </a:lnTo>
                <a:lnTo>
                  <a:pt x="0" y="34487"/>
                </a:lnTo>
                <a:lnTo>
                  <a:pt x="0" y="26075"/>
                </a:lnTo>
                <a:lnTo>
                  <a:pt x="3405" y="22670"/>
                </a:lnTo>
                <a:lnTo>
                  <a:pt x="22669" y="22670"/>
                </a:lnTo>
                <a:lnTo>
                  <a:pt x="22669" y="3405"/>
                </a:lnTo>
                <a:lnTo>
                  <a:pt x="26075" y="0"/>
                </a:lnTo>
                <a:lnTo>
                  <a:pt x="34486" y="0"/>
                </a:lnTo>
                <a:lnTo>
                  <a:pt x="37892" y="3405"/>
                </a:lnTo>
                <a:lnTo>
                  <a:pt x="37892" y="22670"/>
                </a:lnTo>
                <a:lnTo>
                  <a:pt x="52950" y="22670"/>
                </a:lnTo>
                <a:lnTo>
                  <a:pt x="57156" y="22670"/>
                </a:lnTo>
                <a:lnTo>
                  <a:pt x="60561" y="26075"/>
                </a:lnTo>
                <a:lnTo>
                  <a:pt x="60561" y="34487"/>
                </a:lnTo>
                <a:lnTo>
                  <a:pt x="57156" y="37892"/>
                </a:lnTo>
                <a:lnTo>
                  <a:pt x="37892" y="37892"/>
                </a:lnTo>
                <a:lnTo>
                  <a:pt x="37892" y="57157"/>
                </a:lnTo>
                <a:lnTo>
                  <a:pt x="34486" y="60562"/>
                </a:lnTo>
                <a:close/>
              </a:path>
            </a:pathLst>
          </a:custGeom>
          <a:solidFill>
            <a:srgbClr val="0070C8"/>
          </a:solidFill>
        </p:spPr>
        <p:txBody>
          <a:bodyPr wrap="square" lIns="0" tIns="0" rIns="0" bIns="0" rtlCol="0"/>
          <a:lstStyle/>
          <a:p>
            <a:endParaRPr/>
          </a:p>
        </p:txBody>
      </p:sp>
      <p:sp>
        <p:nvSpPr>
          <p:cNvPr id="372" name="object 372"/>
          <p:cNvSpPr/>
          <p:nvPr/>
        </p:nvSpPr>
        <p:spPr>
          <a:xfrm>
            <a:off x="3039876" y="8604931"/>
            <a:ext cx="57785" cy="57785"/>
          </a:xfrm>
          <a:custGeom>
            <a:avLst/>
            <a:gdLst/>
            <a:ahLst/>
            <a:cxnLst/>
            <a:rect l="l" t="t" r="r" b="b"/>
            <a:pathLst>
              <a:path w="57785" h="57784">
                <a:moveTo>
                  <a:pt x="32584" y="57229"/>
                </a:moveTo>
                <a:lnTo>
                  <a:pt x="24645" y="57229"/>
                </a:lnTo>
                <a:lnTo>
                  <a:pt x="21423" y="54007"/>
                </a:lnTo>
                <a:lnTo>
                  <a:pt x="21423" y="35806"/>
                </a:lnTo>
                <a:lnTo>
                  <a:pt x="3221" y="35806"/>
                </a:lnTo>
                <a:lnTo>
                  <a:pt x="0" y="32584"/>
                </a:lnTo>
                <a:lnTo>
                  <a:pt x="0" y="24645"/>
                </a:lnTo>
                <a:lnTo>
                  <a:pt x="3221" y="21423"/>
                </a:lnTo>
                <a:lnTo>
                  <a:pt x="21423" y="21423"/>
                </a:lnTo>
                <a:lnTo>
                  <a:pt x="21423" y="3221"/>
                </a:lnTo>
                <a:lnTo>
                  <a:pt x="24645" y="0"/>
                </a:lnTo>
                <a:lnTo>
                  <a:pt x="32584" y="0"/>
                </a:lnTo>
                <a:lnTo>
                  <a:pt x="35806" y="3221"/>
                </a:lnTo>
                <a:lnTo>
                  <a:pt x="35806" y="21423"/>
                </a:lnTo>
                <a:lnTo>
                  <a:pt x="50038" y="21423"/>
                </a:lnTo>
                <a:lnTo>
                  <a:pt x="54014" y="21423"/>
                </a:lnTo>
                <a:lnTo>
                  <a:pt x="57229" y="24645"/>
                </a:lnTo>
                <a:lnTo>
                  <a:pt x="57229" y="32584"/>
                </a:lnTo>
                <a:lnTo>
                  <a:pt x="54008" y="35806"/>
                </a:lnTo>
                <a:lnTo>
                  <a:pt x="35806" y="35806"/>
                </a:lnTo>
                <a:lnTo>
                  <a:pt x="35806" y="54007"/>
                </a:lnTo>
                <a:lnTo>
                  <a:pt x="32584" y="57229"/>
                </a:lnTo>
                <a:close/>
              </a:path>
            </a:pathLst>
          </a:custGeom>
          <a:solidFill>
            <a:srgbClr val="0070C8"/>
          </a:solidFill>
        </p:spPr>
        <p:txBody>
          <a:bodyPr wrap="square" lIns="0" tIns="0" rIns="0" bIns="0" rtlCol="0"/>
          <a:lstStyle/>
          <a:p>
            <a:endParaRPr/>
          </a:p>
        </p:txBody>
      </p:sp>
      <p:sp>
        <p:nvSpPr>
          <p:cNvPr id="373" name="object 373"/>
          <p:cNvSpPr/>
          <p:nvPr/>
        </p:nvSpPr>
        <p:spPr>
          <a:xfrm>
            <a:off x="3041740" y="8492997"/>
            <a:ext cx="53975" cy="53975"/>
          </a:xfrm>
          <a:custGeom>
            <a:avLst/>
            <a:gdLst/>
            <a:ahLst/>
            <a:cxnLst/>
            <a:rect l="l" t="t" r="r" b="b"/>
            <a:pathLst>
              <a:path w="53975" h="53975">
                <a:moveTo>
                  <a:pt x="30688" y="53896"/>
                </a:moveTo>
                <a:lnTo>
                  <a:pt x="23208" y="53896"/>
                </a:lnTo>
                <a:lnTo>
                  <a:pt x="20176" y="50864"/>
                </a:lnTo>
                <a:lnTo>
                  <a:pt x="20176" y="33719"/>
                </a:lnTo>
                <a:lnTo>
                  <a:pt x="3031" y="33719"/>
                </a:lnTo>
                <a:lnTo>
                  <a:pt x="0" y="30688"/>
                </a:lnTo>
                <a:lnTo>
                  <a:pt x="0" y="23208"/>
                </a:lnTo>
                <a:lnTo>
                  <a:pt x="3031" y="20176"/>
                </a:lnTo>
                <a:lnTo>
                  <a:pt x="20176" y="20176"/>
                </a:lnTo>
                <a:lnTo>
                  <a:pt x="20176" y="3031"/>
                </a:lnTo>
                <a:lnTo>
                  <a:pt x="23208" y="0"/>
                </a:lnTo>
                <a:lnTo>
                  <a:pt x="30688" y="0"/>
                </a:lnTo>
                <a:lnTo>
                  <a:pt x="33719" y="3031"/>
                </a:lnTo>
                <a:lnTo>
                  <a:pt x="33719" y="20176"/>
                </a:lnTo>
                <a:lnTo>
                  <a:pt x="47124" y="20176"/>
                </a:lnTo>
                <a:lnTo>
                  <a:pt x="50864" y="20176"/>
                </a:lnTo>
                <a:lnTo>
                  <a:pt x="53896" y="23208"/>
                </a:lnTo>
                <a:lnTo>
                  <a:pt x="53896" y="30688"/>
                </a:lnTo>
                <a:lnTo>
                  <a:pt x="50865" y="33719"/>
                </a:lnTo>
                <a:lnTo>
                  <a:pt x="33719" y="33719"/>
                </a:lnTo>
                <a:lnTo>
                  <a:pt x="33719" y="50864"/>
                </a:lnTo>
                <a:lnTo>
                  <a:pt x="30688" y="53896"/>
                </a:lnTo>
                <a:close/>
              </a:path>
            </a:pathLst>
          </a:custGeom>
          <a:solidFill>
            <a:srgbClr val="0070C8"/>
          </a:solidFill>
        </p:spPr>
        <p:txBody>
          <a:bodyPr wrap="square" lIns="0" tIns="0" rIns="0" bIns="0" rtlCol="0"/>
          <a:lstStyle/>
          <a:p>
            <a:endParaRPr/>
          </a:p>
        </p:txBody>
      </p:sp>
      <p:sp>
        <p:nvSpPr>
          <p:cNvPr id="374" name="object 374"/>
          <p:cNvSpPr/>
          <p:nvPr/>
        </p:nvSpPr>
        <p:spPr>
          <a:xfrm>
            <a:off x="3043577" y="8381051"/>
            <a:ext cx="50800" cy="50800"/>
          </a:xfrm>
          <a:custGeom>
            <a:avLst/>
            <a:gdLst/>
            <a:ahLst/>
            <a:cxnLst/>
            <a:rect l="l" t="t" r="r" b="b"/>
            <a:pathLst>
              <a:path w="50800" h="50800">
                <a:moveTo>
                  <a:pt x="28804" y="50589"/>
                </a:moveTo>
                <a:lnTo>
                  <a:pt x="21784" y="50589"/>
                </a:lnTo>
                <a:lnTo>
                  <a:pt x="18936" y="47741"/>
                </a:lnTo>
                <a:lnTo>
                  <a:pt x="18936" y="31652"/>
                </a:lnTo>
                <a:lnTo>
                  <a:pt x="2847" y="31652"/>
                </a:lnTo>
                <a:lnTo>
                  <a:pt x="0" y="28804"/>
                </a:lnTo>
                <a:lnTo>
                  <a:pt x="0" y="21784"/>
                </a:lnTo>
                <a:lnTo>
                  <a:pt x="2847" y="18936"/>
                </a:lnTo>
                <a:lnTo>
                  <a:pt x="18936" y="18936"/>
                </a:lnTo>
                <a:lnTo>
                  <a:pt x="18936" y="2847"/>
                </a:lnTo>
                <a:lnTo>
                  <a:pt x="21784" y="0"/>
                </a:lnTo>
                <a:lnTo>
                  <a:pt x="28804" y="0"/>
                </a:lnTo>
                <a:lnTo>
                  <a:pt x="31652" y="2847"/>
                </a:lnTo>
                <a:lnTo>
                  <a:pt x="31652" y="18936"/>
                </a:lnTo>
                <a:lnTo>
                  <a:pt x="44231" y="18936"/>
                </a:lnTo>
                <a:lnTo>
                  <a:pt x="47741" y="18936"/>
                </a:lnTo>
                <a:lnTo>
                  <a:pt x="50589" y="21784"/>
                </a:lnTo>
                <a:lnTo>
                  <a:pt x="50589" y="28804"/>
                </a:lnTo>
                <a:lnTo>
                  <a:pt x="47741" y="31652"/>
                </a:lnTo>
                <a:lnTo>
                  <a:pt x="31652" y="31652"/>
                </a:lnTo>
                <a:lnTo>
                  <a:pt x="31652" y="47741"/>
                </a:lnTo>
                <a:lnTo>
                  <a:pt x="28804" y="50589"/>
                </a:lnTo>
                <a:close/>
              </a:path>
            </a:pathLst>
          </a:custGeom>
          <a:solidFill>
            <a:srgbClr val="0070C8"/>
          </a:solidFill>
        </p:spPr>
        <p:txBody>
          <a:bodyPr wrap="square" lIns="0" tIns="0" rIns="0" bIns="0" rtlCol="0"/>
          <a:lstStyle/>
          <a:p>
            <a:endParaRPr/>
          </a:p>
        </p:txBody>
      </p:sp>
      <p:sp>
        <p:nvSpPr>
          <p:cNvPr id="375" name="object 375"/>
          <p:cNvSpPr/>
          <p:nvPr/>
        </p:nvSpPr>
        <p:spPr>
          <a:xfrm>
            <a:off x="3045433" y="8269112"/>
            <a:ext cx="47625" cy="47625"/>
          </a:xfrm>
          <a:custGeom>
            <a:avLst/>
            <a:gdLst/>
            <a:ahLst/>
            <a:cxnLst/>
            <a:rect l="l" t="t" r="r" b="b"/>
            <a:pathLst>
              <a:path w="47625" h="47625">
                <a:moveTo>
                  <a:pt x="26909" y="47256"/>
                </a:moveTo>
                <a:lnTo>
                  <a:pt x="20347" y="47256"/>
                </a:lnTo>
                <a:lnTo>
                  <a:pt x="17690" y="44598"/>
                </a:lnTo>
                <a:lnTo>
                  <a:pt x="17690" y="29566"/>
                </a:lnTo>
                <a:lnTo>
                  <a:pt x="2657" y="29566"/>
                </a:lnTo>
                <a:lnTo>
                  <a:pt x="0" y="26908"/>
                </a:lnTo>
                <a:lnTo>
                  <a:pt x="0" y="20347"/>
                </a:lnTo>
                <a:lnTo>
                  <a:pt x="2657" y="17689"/>
                </a:lnTo>
                <a:lnTo>
                  <a:pt x="17690" y="17689"/>
                </a:lnTo>
                <a:lnTo>
                  <a:pt x="17690" y="2657"/>
                </a:lnTo>
                <a:lnTo>
                  <a:pt x="20347" y="0"/>
                </a:lnTo>
                <a:lnTo>
                  <a:pt x="26909" y="0"/>
                </a:lnTo>
                <a:lnTo>
                  <a:pt x="29566" y="2657"/>
                </a:lnTo>
                <a:lnTo>
                  <a:pt x="29566" y="17689"/>
                </a:lnTo>
                <a:lnTo>
                  <a:pt x="41318" y="17689"/>
                </a:lnTo>
                <a:lnTo>
                  <a:pt x="44599" y="17689"/>
                </a:lnTo>
                <a:lnTo>
                  <a:pt x="47257" y="20347"/>
                </a:lnTo>
                <a:lnTo>
                  <a:pt x="47257" y="26908"/>
                </a:lnTo>
                <a:lnTo>
                  <a:pt x="44599" y="29566"/>
                </a:lnTo>
                <a:lnTo>
                  <a:pt x="29566" y="29566"/>
                </a:lnTo>
                <a:lnTo>
                  <a:pt x="29566" y="44598"/>
                </a:lnTo>
                <a:lnTo>
                  <a:pt x="26909" y="47256"/>
                </a:lnTo>
                <a:close/>
              </a:path>
            </a:pathLst>
          </a:custGeom>
          <a:solidFill>
            <a:srgbClr val="0070C8"/>
          </a:solidFill>
        </p:spPr>
        <p:txBody>
          <a:bodyPr wrap="square" lIns="0" tIns="0" rIns="0" bIns="0" rtlCol="0"/>
          <a:lstStyle/>
          <a:p>
            <a:endParaRPr/>
          </a:p>
        </p:txBody>
      </p:sp>
      <p:sp>
        <p:nvSpPr>
          <p:cNvPr id="376" name="object 376"/>
          <p:cNvSpPr/>
          <p:nvPr/>
        </p:nvSpPr>
        <p:spPr>
          <a:xfrm>
            <a:off x="3047291" y="8157178"/>
            <a:ext cx="44450" cy="44450"/>
          </a:xfrm>
          <a:custGeom>
            <a:avLst/>
            <a:gdLst/>
            <a:ahLst/>
            <a:cxnLst/>
            <a:rect l="l" t="t" r="r" b="b"/>
            <a:pathLst>
              <a:path w="44450" h="44450">
                <a:moveTo>
                  <a:pt x="25005" y="43922"/>
                </a:moveTo>
                <a:lnTo>
                  <a:pt x="18916" y="43922"/>
                </a:lnTo>
                <a:lnTo>
                  <a:pt x="16443" y="41455"/>
                </a:lnTo>
                <a:lnTo>
                  <a:pt x="16443" y="27479"/>
                </a:lnTo>
                <a:lnTo>
                  <a:pt x="2473" y="27479"/>
                </a:lnTo>
                <a:lnTo>
                  <a:pt x="0" y="25012"/>
                </a:lnTo>
                <a:lnTo>
                  <a:pt x="0" y="18916"/>
                </a:lnTo>
                <a:lnTo>
                  <a:pt x="2467" y="16443"/>
                </a:lnTo>
                <a:lnTo>
                  <a:pt x="16443" y="16443"/>
                </a:lnTo>
                <a:lnTo>
                  <a:pt x="16443" y="2473"/>
                </a:lnTo>
                <a:lnTo>
                  <a:pt x="18916" y="0"/>
                </a:lnTo>
                <a:lnTo>
                  <a:pt x="25005" y="0"/>
                </a:lnTo>
                <a:lnTo>
                  <a:pt x="27479" y="2467"/>
                </a:lnTo>
                <a:lnTo>
                  <a:pt x="27479" y="16443"/>
                </a:lnTo>
                <a:lnTo>
                  <a:pt x="38404" y="16443"/>
                </a:lnTo>
                <a:lnTo>
                  <a:pt x="41455" y="16443"/>
                </a:lnTo>
                <a:lnTo>
                  <a:pt x="43929" y="18910"/>
                </a:lnTo>
                <a:lnTo>
                  <a:pt x="43922" y="25006"/>
                </a:lnTo>
                <a:lnTo>
                  <a:pt x="41455" y="27479"/>
                </a:lnTo>
                <a:lnTo>
                  <a:pt x="27479" y="27479"/>
                </a:lnTo>
                <a:lnTo>
                  <a:pt x="27479" y="41449"/>
                </a:lnTo>
                <a:lnTo>
                  <a:pt x="25005" y="43922"/>
                </a:lnTo>
                <a:close/>
              </a:path>
            </a:pathLst>
          </a:custGeom>
          <a:solidFill>
            <a:srgbClr val="0070C8"/>
          </a:solidFill>
        </p:spPr>
        <p:txBody>
          <a:bodyPr wrap="square" lIns="0" tIns="0" rIns="0" bIns="0" rtlCol="0"/>
          <a:lstStyle/>
          <a:p>
            <a:endParaRPr/>
          </a:p>
        </p:txBody>
      </p:sp>
      <p:sp>
        <p:nvSpPr>
          <p:cNvPr id="377" name="object 377"/>
          <p:cNvSpPr/>
          <p:nvPr/>
        </p:nvSpPr>
        <p:spPr>
          <a:xfrm>
            <a:off x="3049155" y="8045239"/>
            <a:ext cx="40640" cy="40640"/>
          </a:xfrm>
          <a:custGeom>
            <a:avLst/>
            <a:gdLst/>
            <a:ahLst/>
            <a:cxnLst/>
            <a:rect l="l" t="t" r="r" b="b"/>
            <a:pathLst>
              <a:path w="40639" h="40640">
                <a:moveTo>
                  <a:pt x="23109" y="40589"/>
                </a:moveTo>
                <a:lnTo>
                  <a:pt x="17479" y="40589"/>
                </a:lnTo>
                <a:lnTo>
                  <a:pt x="15196" y="38306"/>
                </a:lnTo>
                <a:lnTo>
                  <a:pt x="15196" y="25393"/>
                </a:lnTo>
                <a:lnTo>
                  <a:pt x="2283" y="25393"/>
                </a:lnTo>
                <a:lnTo>
                  <a:pt x="0" y="23109"/>
                </a:lnTo>
                <a:lnTo>
                  <a:pt x="0" y="17479"/>
                </a:lnTo>
                <a:lnTo>
                  <a:pt x="2283" y="15196"/>
                </a:lnTo>
                <a:lnTo>
                  <a:pt x="15196" y="15196"/>
                </a:lnTo>
                <a:lnTo>
                  <a:pt x="15196" y="2283"/>
                </a:lnTo>
                <a:lnTo>
                  <a:pt x="17479" y="0"/>
                </a:lnTo>
                <a:lnTo>
                  <a:pt x="23109" y="0"/>
                </a:lnTo>
                <a:lnTo>
                  <a:pt x="25392" y="2283"/>
                </a:lnTo>
                <a:lnTo>
                  <a:pt x="25392" y="15196"/>
                </a:lnTo>
                <a:lnTo>
                  <a:pt x="35490" y="15196"/>
                </a:lnTo>
                <a:lnTo>
                  <a:pt x="38305" y="15196"/>
                </a:lnTo>
                <a:lnTo>
                  <a:pt x="40589" y="17480"/>
                </a:lnTo>
                <a:lnTo>
                  <a:pt x="40589" y="23109"/>
                </a:lnTo>
                <a:lnTo>
                  <a:pt x="38305" y="25393"/>
                </a:lnTo>
                <a:lnTo>
                  <a:pt x="25392" y="25393"/>
                </a:lnTo>
                <a:lnTo>
                  <a:pt x="25392" y="38306"/>
                </a:lnTo>
                <a:lnTo>
                  <a:pt x="23109" y="40589"/>
                </a:lnTo>
                <a:close/>
              </a:path>
            </a:pathLst>
          </a:custGeom>
          <a:solidFill>
            <a:srgbClr val="0070C8"/>
          </a:solidFill>
        </p:spPr>
        <p:txBody>
          <a:bodyPr wrap="square" lIns="0" tIns="0" rIns="0" bIns="0" rtlCol="0"/>
          <a:lstStyle/>
          <a:p>
            <a:endParaRPr/>
          </a:p>
        </p:txBody>
      </p:sp>
      <p:sp>
        <p:nvSpPr>
          <p:cNvPr id="378" name="object 378"/>
          <p:cNvSpPr/>
          <p:nvPr/>
        </p:nvSpPr>
        <p:spPr>
          <a:xfrm>
            <a:off x="3050991" y="7933299"/>
            <a:ext cx="37465" cy="37465"/>
          </a:xfrm>
          <a:custGeom>
            <a:avLst/>
            <a:gdLst/>
            <a:ahLst/>
            <a:cxnLst/>
            <a:rect l="l" t="t" r="r" b="b"/>
            <a:pathLst>
              <a:path w="37464" h="37465">
                <a:moveTo>
                  <a:pt x="21226" y="37282"/>
                </a:moveTo>
                <a:lnTo>
                  <a:pt x="16056" y="37282"/>
                </a:lnTo>
                <a:lnTo>
                  <a:pt x="13956" y="35182"/>
                </a:lnTo>
                <a:lnTo>
                  <a:pt x="13956" y="23326"/>
                </a:lnTo>
                <a:lnTo>
                  <a:pt x="2099" y="23326"/>
                </a:lnTo>
                <a:lnTo>
                  <a:pt x="0" y="21226"/>
                </a:lnTo>
                <a:lnTo>
                  <a:pt x="0" y="16056"/>
                </a:lnTo>
                <a:lnTo>
                  <a:pt x="2099" y="13956"/>
                </a:lnTo>
                <a:lnTo>
                  <a:pt x="13956" y="13956"/>
                </a:lnTo>
                <a:lnTo>
                  <a:pt x="13956" y="2099"/>
                </a:lnTo>
                <a:lnTo>
                  <a:pt x="16056" y="0"/>
                </a:lnTo>
                <a:lnTo>
                  <a:pt x="21226" y="0"/>
                </a:lnTo>
                <a:lnTo>
                  <a:pt x="23326" y="2099"/>
                </a:lnTo>
                <a:lnTo>
                  <a:pt x="23326" y="13956"/>
                </a:lnTo>
                <a:lnTo>
                  <a:pt x="32597" y="13956"/>
                </a:lnTo>
                <a:lnTo>
                  <a:pt x="35182" y="13956"/>
                </a:lnTo>
                <a:lnTo>
                  <a:pt x="37282" y="16056"/>
                </a:lnTo>
                <a:lnTo>
                  <a:pt x="37282" y="21226"/>
                </a:lnTo>
                <a:lnTo>
                  <a:pt x="35182" y="23326"/>
                </a:lnTo>
                <a:lnTo>
                  <a:pt x="23326" y="23326"/>
                </a:lnTo>
                <a:lnTo>
                  <a:pt x="23326" y="35182"/>
                </a:lnTo>
                <a:lnTo>
                  <a:pt x="21226" y="37282"/>
                </a:lnTo>
                <a:close/>
              </a:path>
            </a:pathLst>
          </a:custGeom>
          <a:solidFill>
            <a:srgbClr val="0070C8"/>
          </a:solidFill>
        </p:spPr>
        <p:txBody>
          <a:bodyPr wrap="square" lIns="0" tIns="0" rIns="0" bIns="0" rtlCol="0"/>
          <a:lstStyle/>
          <a:p>
            <a:endParaRPr/>
          </a:p>
        </p:txBody>
      </p:sp>
      <p:grpSp>
        <p:nvGrpSpPr>
          <p:cNvPr id="379" name="object 379"/>
          <p:cNvGrpSpPr/>
          <p:nvPr/>
        </p:nvGrpSpPr>
        <p:grpSpPr>
          <a:xfrm>
            <a:off x="3217556" y="8902555"/>
            <a:ext cx="104139" cy="1384935"/>
            <a:chOff x="3217556" y="8902555"/>
            <a:chExt cx="104139" cy="1384935"/>
          </a:xfrm>
        </p:grpSpPr>
        <p:sp>
          <p:nvSpPr>
            <p:cNvPr id="380" name="object 380"/>
            <p:cNvSpPr/>
            <p:nvPr/>
          </p:nvSpPr>
          <p:spPr>
            <a:xfrm>
              <a:off x="3217545" y="9762324"/>
              <a:ext cx="104139" cy="525145"/>
            </a:xfrm>
            <a:custGeom>
              <a:avLst/>
              <a:gdLst/>
              <a:ahLst/>
              <a:cxnLst/>
              <a:rect l="l" t="t" r="r" b="b"/>
              <a:pathLst>
                <a:path w="104139" h="525145">
                  <a:moveTo>
                    <a:pt x="97929" y="38963"/>
                  </a:moveTo>
                  <a:lnTo>
                    <a:pt x="92837" y="33870"/>
                  </a:lnTo>
                  <a:lnTo>
                    <a:pt x="86563" y="33870"/>
                  </a:lnTo>
                  <a:lnTo>
                    <a:pt x="64046" y="33870"/>
                  </a:lnTo>
                  <a:lnTo>
                    <a:pt x="64046" y="5080"/>
                  </a:lnTo>
                  <a:lnTo>
                    <a:pt x="58966" y="0"/>
                  </a:lnTo>
                  <a:lnTo>
                    <a:pt x="46405" y="0"/>
                  </a:lnTo>
                  <a:lnTo>
                    <a:pt x="41313" y="5080"/>
                  </a:lnTo>
                  <a:lnTo>
                    <a:pt x="41313" y="33870"/>
                  </a:lnTo>
                  <a:lnTo>
                    <a:pt x="12522" y="33870"/>
                  </a:lnTo>
                  <a:lnTo>
                    <a:pt x="7429" y="38963"/>
                  </a:lnTo>
                  <a:lnTo>
                    <a:pt x="7429" y="51523"/>
                  </a:lnTo>
                  <a:lnTo>
                    <a:pt x="12522" y="56616"/>
                  </a:lnTo>
                  <a:lnTo>
                    <a:pt x="41313" y="56616"/>
                  </a:lnTo>
                  <a:lnTo>
                    <a:pt x="41313" y="85394"/>
                  </a:lnTo>
                  <a:lnTo>
                    <a:pt x="46405" y="90487"/>
                  </a:lnTo>
                  <a:lnTo>
                    <a:pt x="58966" y="90487"/>
                  </a:lnTo>
                  <a:lnTo>
                    <a:pt x="64046" y="85394"/>
                  </a:lnTo>
                  <a:lnTo>
                    <a:pt x="64046" y="56616"/>
                  </a:lnTo>
                  <a:lnTo>
                    <a:pt x="92837" y="56616"/>
                  </a:lnTo>
                  <a:lnTo>
                    <a:pt x="97929" y="51523"/>
                  </a:lnTo>
                  <a:lnTo>
                    <a:pt x="97929" y="38963"/>
                  </a:lnTo>
                  <a:close/>
                </a:path>
                <a:path w="104139" h="525145">
                  <a:moveTo>
                    <a:pt x="99402" y="147866"/>
                  </a:moveTo>
                  <a:lnTo>
                    <a:pt x="94119" y="142582"/>
                  </a:lnTo>
                  <a:lnTo>
                    <a:pt x="87617" y="142582"/>
                  </a:lnTo>
                  <a:lnTo>
                    <a:pt x="64274" y="142582"/>
                  </a:lnTo>
                  <a:lnTo>
                    <a:pt x="64274" y="112737"/>
                  </a:lnTo>
                  <a:lnTo>
                    <a:pt x="58991" y="107454"/>
                  </a:lnTo>
                  <a:lnTo>
                    <a:pt x="45974" y="107454"/>
                  </a:lnTo>
                  <a:lnTo>
                    <a:pt x="40690" y="112737"/>
                  </a:lnTo>
                  <a:lnTo>
                    <a:pt x="40690" y="142582"/>
                  </a:lnTo>
                  <a:lnTo>
                    <a:pt x="10845" y="142582"/>
                  </a:lnTo>
                  <a:lnTo>
                    <a:pt x="5562" y="147866"/>
                  </a:lnTo>
                  <a:lnTo>
                    <a:pt x="5562" y="160883"/>
                  </a:lnTo>
                  <a:lnTo>
                    <a:pt x="10845" y="166166"/>
                  </a:lnTo>
                  <a:lnTo>
                    <a:pt x="40690" y="166166"/>
                  </a:lnTo>
                  <a:lnTo>
                    <a:pt x="40690" y="196011"/>
                  </a:lnTo>
                  <a:lnTo>
                    <a:pt x="45974" y="201295"/>
                  </a:lnTo>
                  <a:lnTo>
                    <a:pt x="58991" y="201295"/>
                  </a:lnTo>
                  <a:lnTo>
                    <a:pt x="64274" y="196011"/>
                  </a:lnTo>
                  <a:lnTo>
                    <a:pt x="64274" y="166166"/>
                  </a:lnTo>
                  <a:lnTo>
                    <a:pt x="94119" y="166166"/>
                  </a:lnTo>
                  <a:lnTo>
                    <a:pt x="99402" y="160883"/>
                  </a:lnTo>
                  <a:lnTo>
                    <a:pt x="99402" y="147866"/>
                  </a:lnTo>
                  <a:close/>
                </a:path>
                <a:path w="104139" h="525145">
                  <a:moveTo>
                    <a:pt x="100876" y="256768"/>
                  </a:moveTo>
                  <a:lnTo>
                    <a:pt x="95415" y="251294"/>
                  </a:lnTo>
                  <a:lnTo>
                    <a:pt x="88658" y="251294"/>
                  </a:lnTo>
                  <a:lnTo>
                    <a:pt x="64503" y="251294"/>
                  </a:lnTo>
                  <a:lnTo>
                    <a:pt x="64503" y="220383"/>
                  </a:lnTo>
                  <a:lnTo>
                    <a:pt x="59029" y="214922"/>
                  </a:lnTo>
                  <a:lnTo>
                    <a:pt x="45542" y="214922"/>
                  </a:lnTo>
                  <a:lnTo>
                    <a:pt x="40081" y="220395"/>
                  </a:lnTo>
                  <a:lnTo>
                    <a:pt x="40081" y="251294"/>
                  </a:lnTo>
                  <a:lnTo>
                    <a:pt x="9169" y="251294"/>
                  </a:lnTo>
                  <a:lnTo>
                    <a:pt x="3695" y="256768"/>
                  </a:lnTo>
                  <a:lnTo>
                    <a:pt x="3695" y="270256"/>
                  </a:lnTo>
                  <a:lnTo>
                    <a:pt x="9169" y="275717"/>
                  </a:lnTo>
                  <a:lnTo>
                    <a:pt x="40081" y="275717"/>
                  </a:lnTo>
                  <a:lnTo>
                    <a:pt x="40081" y="306628"/>
                  </a:lnTo>
                  <a:lnTo>
                    <a:pt x="45542" y="312102"/>
                  </a:lnTo>
                  <a:lnTo>
                    <a:pt x="59029" y="312102"/>
                  </a:lnTo>
                  <a:lnTo>
                    <a:pt x="64503" y="306628"/>
                  </a:lnTo>
                  <a:lnTo>
                    <a:pt x="64503" y="275717"/>
                  </a:lnTo>
                  <a:lnTo>
                    <a:pt x="95415" y="275717"/>
                  </a:lnTo>
                  <a:lnTo>
                    <a:pt x="100876" y="270256"/>
                  </a:lnTo>
                  <a:lnTo>
                    <a:pt x="100876" y="256768"/>
                  </a:lnTo>
                  <a:close/>
                </a:path>
                <a:path w="104139" h="525145">
                  <a:moveTo>
                    <a:pt x="102349" y="365671"/>
                  </a:moveTo>
                  <a:lnTo>
                    <a:pt x="96697" y="360006"/>
                  </a:lnTo>
                  <a:lnTo>
                    <a:pt x="89725" y="360006"/>
                  </a:lnTo>
                  <a:lnTo>
                    <a:pt x="64731" y="360006"/>
                  </a:lnTo>
                  <a:lnTo>
                    <a:pt x="64731" y="328041"/>
                  </a:lnTo>
                  <a:lnTo>
                    <a:pt x="59067" y="322389"/>
                  </a:lnTo>
                  <a:lnTo>
                    <a:pt x="45135" y="322389"/>
                  </a:lnTo>
                  <a:lnTo>
                    <a:pt x="39484" y="328053"/>
                  </a:lnTo>
                  <a:lnTo>
                    <a:pt x="39484" y="360006"/>
                  </a:lnTo>
                  <a:lnTo>
                    <a:pt x="7505" y="360006"/>
                  </a:lnTo>
                  <a:lnTo>
                    <a:pt x="1866" y="365671"/>
                  </a:lnTo>
                  <a:lnTo>
                    <a:pt x="1866" y="379603"/>
                  </a:lnTo>
                  <a:lnTo>
                    <a:pt x="7518" y="385267"/>
                  </a:lnTo>
                  <a:lnTo>
                    <a:pt x="39484" y="385267"/>
                  </a:lnTo>
                  <a:lnTo>
                    <a:pt x="39484" y="417233"/>
                  </a:lnTo>
                  <a:lnTo>
                    <a:pt x="45135" y="422884"/>
                  </a:lnTo>
                  <a:lnTo>
                    <a:pt x="59067" y="422884"/>
                  </a:lnTo>
                  <a:lnTo>
                    <a:pt x="64731" y="417220"/>
                  </a:lnTo>
                  <a:lnTo>
                    <a:pt x="64731" y="385267"/>
                  </a:lnTo>
                  <a:lnTo>
                    <a:pt x="96697" y="385267"/>
                  </a:lnTo>
                  <a:lnTo>
                    <a:pt x="102349" y="379603"/>
                  </a:lnTo>
                  <a:lnTo>
                    <a:pt x="102349" y="365671"/>
                  </a:lnTo>
                  <a:close/>
                </a:path>
                <a:path w="104139" h="525145">
                  <a:moveTo>
                    <a:pt x="103822" y="474560"/>
                  </a:moveTo>
                  <a:lnTo>
                    <a:pt x="97980" y="468718"/>
                  </a:lnTo>
                  <a:lnTo>
                    <a:pt x="64960" y="468718"/>
                  </a:lnTo>
                  <a:lnTo>
                    <a:pt x="64960" y="435698"/>
                  </a:lnTo>
                  <a:lnTo>
                    <a:pt x="59118" y="429856"/>
                  </a:lnTo>
                  <a:lnTo>
                    <a:pt x="44704" y="429856"/>
                  </a:lnTo>
                  <a:lnTo>
                    <a:pt x="38874" y="435698"/>
                  </a:lnTo>
                  <a:lnTo>
                    <a:pt x="38874" y="468718"/>
                  </a:lnTo>
                  <a:lnTo>
                    <a:pt x="5842" y="468718"/>
                  </a:lnTo>
                  <a:lnTo>
                    <a:pt x="0" y="474560"/>
                  </a:lnTo>
                  <a:lnTo>
                    <a:pt x="0" y="488975"/>
                  </a:lnTo>
                  <a:lnTo>
                    <a:pt x="5842" y="494817"/>
                  </a:lnTo>
                  <a:lnTo>
                    <a:pt x="38874" y="494817"/>
                  </a:lnTo>
                  <a:lnTo>
                    <a:pt x="38874" y="524675"/>
                  </a:lnTo>
                  <a:lnTo>
                    <a:pt x="64960" y="524675"/>
                  </a:lnTo>
                  <a:lnTo>
                    <a:pt x="64960" y="494817"/>
                  </a:lnTo>
                  <a:lnTo>
                    <a:pt x="97980" y="494817"/>
                  </a:lnTo>
                  <a:lnTo>
                    <a:pt x="103822" y="488975"/>
                  </a:lnTo>
                  <a:lnTo>
                    <a:pt x="103822" y="474560"/>
                  </a:lnTo>
                  <a:close/>
                </a:path>
              </a:pathLst>
            </a:custGeom>
            <a:solidFill>
              <a:srgbClr val="0070C8"/>
            </a:solidFill>
          </p:spPr>
          <p:txBody>
            <a:bodyPr wrap="square" lIns="0" tIns="0" rIns="0" bIns="0" rtlCol="0"/>
            <a:lstStyle/>
            <a:p>
              <a:endParaRPr/>
            </a:p>
          </p:txBody>
        </p:sp>
        <p:pic>
          <p:nvPicPr>
            <p:cNvPr id="381" name="object 381"/>
            <p:cNvPicPr/>
            <p:nvPr/>
          </p:nvPicPr>
          <p:blipFill>
            <a:blip r:embed="rId20" cstate="print"/>
            <a:stretch>
              <a:fillRect/>
            </a:stretch>
          </p:blipFill>
          <p:spPr>
            <a:xfrm>
              <a:off x="3226821" y="9654835"/>
              <a:ext cx="87189" cy="87189"/>
            </a:xfrm>
            <a:prstGeom prst="rect">
              <a:avLst/>
            </a:prstGeom>
          </p:spPr>
        </p:pic>
        <p:pic>
          <p:nvPicPr>
            <p:cNvPr id="382" name="object 382"/>
            <p:cNvPicPr/>
            <p:nvPr/>
          </p:nvPicPr>
          <p:blipFill>
            <a:blip r:embed="rId70" cstate="print"/>
            <a:stretch>
              <a:fillRect/>
            </a:stretch>
          </p:blipFill>
          <p:spPr>
            <a:xfrm>
              <a:off x="3228684" y="9547370"/>
              <a:ext cx="83856" cy="83856"/>
            </a:xfrm>
            <a:prstGeom prst="rect">
              <a:avLst/>
            </a:prstGeom>
          </p:spPr>
        </p:pic>
        <p:pic>
          <p:nvPicPr>
            <p:cNvPr id="383" name="object 383"/>
            <p:cNvPicPr/>
            <p:nvPr/>
          </p:nvPicPr>
          <p:blipFill>
            <a:blip r:embed="rId9" cstate="print"/>
            <a:stretch>
              <a:fillRect/>
            </a:stretch>
          </p:blipFill>
          <p:spPr>
            <a:xfrm>
              <a:off x="3230541" y="9439905"/>
              <a:ext cx="80522" cy="80522"/>
            </a:xfrm>
            <a:prstGeom prst="rect">
              <a:avLst/>
            </a:prstGeom>
          </p:spPr>
        </p:pic>
        <p:pic>
          <p:nvPicPr>
            <p:cNvPr id="384" name="object 384"/>
            <p:cNvPicPr/>
            <p:nvPr/>
          </p:nvPicPr>
          <p:blipFill>
            <a:blip r:embed="rId22" cstate="print"/>
            <a:stretch>
              <a:fillRect/>
            </a:stretch>
          </p:blipFill>
          <p:spPr>
            <a:xfrm>
              <a:off x="3232397" y="9332434"/>
              <a:ext cx="77190" cy="77189"/>
            </a:xfrm>
            <a:prstGeom prst="rect">
              <a:avLst/>
            </a:prstGeom>
          </p:spPr>
        </p:pic>
        <p:pic>
          <p:nvPicPr>
            <p:cNvPr id="385" name="object 385"/>
            <p:cNvPicPr/>
            <p:nvPr/>
          </p:nvPicPr>
          <p:blipFill>
            <a:blip r:embed="rId71" cstate="print"/>
            <a:stretch>
              <a:fillRect/>
            </a:stretch>
          </p:blipFill>
          <p:spPr>
            <a:xfrm>
              <a:off x="3234236" y="9224962"/>
              <a:ext cx="73882" cy="73882"/>
            </a:xfrm>
            <a:prstGeom prst="rect">
              <a:avLst/>
            </a:prstGeom>
          </p:spPr>
        </p:pic>
        <p:pic>
          <p:nvPicPr>
            <p:cNvPr id="386" name="object 386"/>
            <p:cNvPicPr/>
            <p:nvPr/>
          </p:nvPicPr>
          <p:blipFill>
            <a:blip r:embed="rId12" cstate="print"/>
            <a:stretch>
              <a:fillRect/>
            </a:stretch>
          </p:blipFill>
          <p:spPr>
            <a:xfrm>
              <a:off x="3236098" y="9117498"/>
              <a:ext cx="70550" cy="70550"/>
            </a:xfrm>
            <a:prstGeom prst="rect">
              <a:avLst/>
            </a:prstGeom>
          </p:spPr>
        </p:pic>
        <p:pic>
          <p:nvPicPr>
            <p:cNvPr id="387" name="object 387"/>
            <p:cNvPicPr/>
            <p:nvPr/>
          </p:nvPicPr>
          <p:blipFill>
            <a:blip r:embed="rId13" cstate="print"/>
            <a:stretch>
              <a:fillRect/>
            </a:stretch>
          </p:blipFill>
          <p:spPr>
            <a:xfrm>
              <a:off x="3237956" y="9010027"/>
              <a:ext cx="67215" cy="67215"/>
            </a:xfrm>
            <a:prstGeom prst="rect">
              <a:avLst/>
            </a:prstGeom>
          </p:spPr>
        </p:pic>
        <p:pic>
          <p:nvPicPr>
            <p:cNvPr id="388" name="object 388"/>
            <p:cNvPicPr/>
            <p:nvPr/>
          </p:nvPicPr>
          <p:blipFill>
            <a:blip r:embed="rId72" cstate="print"/>
            <a:stretch>
              <a:fillRect/>
            </a:stretch>
          </p:blipFill>
          <p:spPr>
            <a:xfrm>
              <a:off x="3239799" y="8902555"/>
              <a:ext cx="63902" cy="63895"/>
            </a:xfrm>
            <a:prstGeom prst="rect">
              <a:avLst/>
            </a:prstGeom>
          </p:spPr>
        </p:pic>
      </p:grpSp>
      <p:sp>
        <p:nvSpPr>
          <p:cNvPr id="389" name="object 389"/>
          <p:cNvSpPr/>
          <p:nvPr/>
        </p:nvSpPr>
        <p:spPr>
          <a:xfrm>
            <a:off x="3241670" y="8795097"/>
            <a:ext cx="60960" cy="60960"/>
          </a:xfrm>
          <a:custGeom>
            <a:avLst/>
            <a:gdLst/>
            <a:ahLst/>
            <a:cxnLst/>
            <a:rect l="l" t="t" r="r" b="b"/>
            <a:pathLst>
              <a:path w="60960" h="60959">
                <a:moveTo>
                  <a:pt x="34486" y="60562"/>
                </a:moveTo>
                <a:lnTo>
                  <a:pt x="26075" y="60562"/>
                </a:lnTo>
                <a:lnTo>
                  <a:pt x="22669" y="57157"/>
                </a:lnTo>
                <a:lnTo>
                  <a:pt x="22669" y="37892"/>
                </a:lnTo>
                <a:lnTo>
                  <a:pt x="3405" y="37892"/>
                </a:lnTo>
                <a:lnTo>
                  <a:pt x="0" y="34487"/>
                </a:lnTo>
                <a:lnTo>
                  <a:pt x="0" y="26075"/>
                </a:lnTo>
                <a:lnTo>
                  <a:pt x="3405" y="22670"/>
                </a:lnTo>
                <a:lnTo>
                  <a:pt x="22669" y="22670"/>
                </a:lnTo>
                <a:lnTo>
                  <a:pt x="22669" y="3405"/>
                </a:lnTo>
                <a:lnTo>
                  <a:pt x="26075" y="0"/>
                </a:lnTo>
                <a:lnTo>
                  <a:pt x="34486" y="0"/>
                </a:lnTo>
                <a:lnTo>
                  <a:pt x="37892" y="3405"/>
                </a:lnTo>
                <a:lnTo>
                  <a:pt x="37892" y="22670"/>
                </a:lnTo>
                <a:lnTo>
                  <a:pt x="52950" y="22670"/>
                </a:lnTo>
                <a:lnTo>
                  <a:pt x="57150" y="22670"/>
                </a:lnTo>
                <a:lnTo>
                  <a:pt x="60561" y="26075"/>
                </a:lnTo>
                <a:lnTo>
                  <a:pt x="60561" y="34487"/>
                </a:lnTo>
                <a:lnTo>
                  <a:pt x="57156" y="37892"/>
                </a:lnTo>
                <a:lnTo>
                  <a:pt x="37892" y="37892"/>
                </a:lnTo>
                <a:lnTo>
                  <a:pt x="37892" y="57157"/>
                </a:lnTo>
                <a:lnTo>
                  <a:pt x="34486" y="60562"/>
                </a:lnTo>
                <a:close/>
              </a:path>
            </a:pathLst>
          </a:custGeom>
          <a:solidFill>
            <a:srgbClr val="0070C8"/>
          </a:solidFill>
        </p:spPr>
        <p:txBody>
          <a:bodyPr wrap="square" lIns="0" tIns="0" rIns="0" bIns="0" rtlCol="0"/>
          <a:lstStyle/>
          <a:p>
            <a:endParaRPr/>
          </a:p>
        </p:txBody>
      </p:sp>
      <p:sp>
        <p:nvSpPr>
          <p:cNvPr id="390" name="object 390"/>
          <p:cNvSpPr/>
          <p:nvPr/>
        </p:nvSpPr>
        <p:spPr>
          <a:xfrm>
            <a:off x="3243526" y="8687626"/>
            <a:ext cx="57785" cy="57785"/>
          </a:xfrm>
          <a:custGeom>
            <a:avLst/>
            <a:gdLst/>
            <a:ahLst/>
            <a:cxnLst/>
            <a:rect l="l" t="t" r="r" b="b"/>
            <a:pathLst>
              <a:path w="57785" h="57784">
                <a:moveTo>
                  <a:pt x="32584" y="57229"/>
                </a:moveTo>
                <a:lnTo>
                  <a:pt x="24645" y="57229"/>
                </a:lnTo>
                <a:lnTo>
                  <a:pt x="21423" y="54007"/>
                </a:lnTo>
                <a:lnTo>
                  <a:pt x="21423" y="35806"/>
                </a:lnTo>
                <a:lnTo>
                  <a:pt x="3221" y="35806"/>
                </a:lnTo>
                <a:lnTo>
                  <a:pt x="0" y="32584"/>
                </a:lnTo>
                <a:lnTo>
                  <a:pt x="0" y="24645"/>
                </a:lnTo>
                <a:lnTo>
                  <a:pt x="3221" y="21423"/>
                </a:lnTo>
                <a:lnTo>
                  <a:pt x="21423" y="21423"/>
                </a:lnTo>
                <a:lnTo>
                  <a:pt x="21423" y="3221"/>
                </a:lnTo>
                <a:lnTo>
                  <a:pt x="24645" y="0"/>
                </a:lnTo>
                <a:lnTo>
                  <a:pt x="32584" y="0"/>
                </a:lnTo>
                <a:lnTo>
                  <a:pt x="35806" y="3221"/>
                </a:lnTo>
                <a:lnTo>
                  <a:pt x="35806" y="21423"/>
                </a:lnTo>
                <a:lnTo>
                  <a:pt x="50038" y="21423"/>
                </a:lnTo>
                <a:lnTo>
                  <a:pt x="54008" y="21423"/>
                </a:lnTo>
                <a:lnTo>
                  <a:pt x="57229" y="24645"/>
                </a:lnTo>
                <a:lnTo>
                  <a:pt x="57229" y="32584"/>
                </a:lnTo>
                <a:lnTo>
                  <a:pt x="54008" y="35806"/>
                </a:lnTo>
                <a:lnTo>
                  <a:pt x="35806" y="35806"/>
                </a:lnTo>
                <a:lnTo>
                  <a:pt x="35806" y="54007"/>
                </a:lnTo>
                <a:lnTo>
                  <a:pt x="32584" y="57229"/>
                </a:lnTo>
                <a:close/>
              </a:path>
            </a:pathLst>
          </a:custGeom>
          <a:solidFill>
            <a:srgbClr val="0070C8"/>
          </a:solidFill>
        </p:spPr>
        <p:txBody>
          <a:bodyPr wrap="square" lIns="0" tIns="0" rIns="0" bIns="0" rtlCol="0"/>
          <a:lstStyle/>
          <a:p>
            <a:endParaRPr/>
          </a:p>
        </p:txBody>
      </p:sp>
      <p:sp>
        <p:nvSpPr>
          <p:cNvPr id="391" name="object 391"/>
          <p:cNvSpPr/>
          <p:nvPr/>
        </p:nvSpPr>
        <p:spPr>
          <a:xfrm>
            <a:off x="3245383" y="8580161"/>
            <a:ext cx="53975" cy="53975"/>
          </a:xfrm>
          <a:custGeom>
            <a:avLst/>
            <a:gdLst/>
            <a:ahLst/>
            <a:cxnLst/>
            <a:rect l="l" t="t" r="r" b="b"/>
            <a:pathLst>
              <a:path w="53975" h="53975">
                <a:moveTo>
                  <a:pt x="30688" y="53896"/>
                </a:moveTo>
                <a:lnTo>
                  <a:pt x="23208" y="53896"/>
                </a:lnTo>
                <a:lnTo>
                  <a:pt x="20176" y="50864"/>
                </a:lnTo>
                <a:lnTo>
                  <a:pt x="20176" y="33719"/>
                </a:lnTo>
                <a:lnTo>
                  <a:pt x="3031" y="33719"/>
                </a:lnTo>
                <a:lnTo>
                  <a:pt x="0" y="30688"/>
                </a:lnTo>
                <a:lnTo>
                  <a:pt x="0" y="23208"/>
                </a:lnTo>
                <a:lnTo>
                  <a:pt x="3031" y="20176"/>
                </a:lnTo>
                <a:lnTo>
                  <a:pt x="20176" y="20176"/>
                </a:lnTo>
                <a:lnTo>
                  <a:pt x="20176" y="3031"/>
                </a:lnTo>
                <a:lnTo>
                  <a:pt x="23208" y="0"/>
                </a:lnTo>
                <a:lnTo>
                  <a:pt x="30688" y="0"/>
                </a:lnTo>
                <a:lnTo>
                  <a:pt x="33719" y="3031"/>
                </a:lnTo>
                <a:lnTo>
                  <a:pt x="33719" y="20176"/>
                </a:lnTo>
                <a:lnTo>
                  <a:pt x="47124" y="20176"/>
                </a:lnTo>
                <a:lnTo>
                  <a:pt x="50865" y="20176"/>
                </a:lnTo>
                <a:lnTo>
                  <a:pt x="53896" y="23208"/>
                </a:lnTo>
                <a:lnTo>
                  <a:pt x="53896" y="30688"/>
                </a:lnTo>
                <a:lnTo>
                  <a:pt x="50865" y="33719"/>
                </a:lnTo>
                <a:lnTo>
                  <a:pt x="33719" y="33719"/>
                </a:lnTo>
                <a:lnTo>
                  <a:pt x="33719" y="50864"/>
                </a:lnTo>
                <a:lnTo>
                  <a:pt x="30688" y="53896"/>
                </a:lnTo>
                <a:close/>
              </a:path>
            </a:pathLst>
          </a:custGeom>
          <a:solidFill>
            <a:srgbClr val="0070C8"/>
          </a:solidFill>
        </p:spPr>
        <p:txBody>
          <a:bodyPr wrap="square" lIns="0" tIns="0" rIns="0" bIns="0" rtlCol="0"/>
          <a:lstStyle/>
          <a:p>
            <a:endParaRPr/>
          </a:p>
        </p:txBody>
      </p:sp>
      <p:sp>
        <p:nvSpPr>
          <p:cNvPr id="392" name="object 392"/>
          <p:cNvSpPr/>
          <p:nvPr/>
        </p:nvSpPr>
        <p:spPr>
          <a:xfrm>
            <a:off x="3247227" y="8472689"/>
            <a:ext cx="50800" cy="50800"/>
          </a:xfrm>
          <a:custGeom>
            <a:avLst/>
            <a:gdLst/>
            <a:ahLst/>
            <a:cxnLst/>
            <a:rect l="l" t="t" r="r" b="b"/>
            <a:pathLst>
              <a:path w="50800" h="50800">
                <a:moveTo>
                  <a:pt x="28804" y="50589"/>
                </a:moveTo>
                <a:lnTo>
                  <a:pt x="21784" y="50589"/>
                </a:lnTo>
                <a:lnTo>
                  <a:pt x="18936" y="47741"/>
                </a:lnTo>
                <a:lnTo>
                  <a:pt x="18936" y="31652"/>
                </a:lnTo>
                <a:lnTo>
                  <a:pt x="2847" y="31652"/>
                </a:lnTo>
                <a:lnTo>
                  <a:pt x="0" y="28805"/>
                </a:lnTo>
                <a:lnTo>
                  <a:pt x="0" y="21784"/>
                </a:lnTo>
                <a:lnTo>
                  <a:pt x="2847" y="18936"/>
                </a:lnTo>
                <a:lnTo>
                  <a:pt x="18936" y="18936"/>
                </a:lnTo>
                <a:lnTo>
                  <a:pt x="18936" y="2847"/>
                </a:lnTo>
                <a:lnTo>
                  <a:pt x="21784" y="0"/>
                </a:lnTo>
                <a:lnTo>
                  <a:pt x="28804" y="0"/>
                </a:lnTo>
                <a:lnTo>
                  <a:pt x="31652" y="2847"/>
                </a:lnTo>
                <a:lnTo>
                  <a:pt x="31652" y="18936"/>
                </a:lnTo>
                <a:lnTo>
                  <a:pt x="44231" y="18936"/>
                </a:lnTo>
                <a:lnTo>
                  <a:pt x="47734" y="18936"/>
                </a:lnTo>
                <a:lnTo>
                  <a:pt x="50582" y="21777"/>
                </a:lnTo>
                <a:lnTo>
                  <a:pt x="50589" y="28805"/>
                </a:lnTo>
                <a:lnTo>
                  <a:pt x="47741" y="31652"/>
                </a:lnTo>
                <a:lnTo>
                  <a:pt x="31652" y="31652"/>
                </a:lnTo>
                <a:lnTo>
                  <a:pt x="31652" y="47741"/>
                </a:lnTo>
                <a:lnTo>
                  <a:pt x="28804" y="50589"/>
                </a:lnTo>
                <a:close/>
              </a:path>
            </a:pathLst>
          </a:custGeom>
          <a:solidFill>
            <a:srgbClr val="0070C8"/>
          </a:solidFill>
        </p:spPr>
        <p:txBody>
          <a:bodyPr wrap="square" lIns="0" tIns="0" rIns="0" bIns="0" rtlCol="0"/>
          <a:lstStyle/>
          <a:p>
            <a:endParaRPr/>
          </a:p>
        </p:txBody>
      </p:sp>
      <p:sp>
        <p:nvSpPr>
          <p:cNvPr id="393" name="object 393"/>
          <p:cNvSpPr/>
          <p:nvPr/>
        </p:nvSpPr>
        <p:spPr>
          <a:xfrm>
            <a:off x="3249083" y="8365218"/>
            <a:ext cx="47625" cy="47625"/>
          </a:xfrm>
          <a:custGeom>
            <a:avLst/>
            <a:gdLst/>
            <a:ahLst/>
            <a:cxnLst/>
            <a:rect l="l" t="t" r="r" b="b"/>
            <a:pathLst>
              <a:path w="47625" h="47625">
                <a:moveTo>
                  <a:pt x="26909" y="47256"/>
                </a:moveTo>
                <a:lnTo>
                  <a:pt x="20347" y="47256"/>
                </a:lnTo>
                <a:lnTo>
                  <a:pt x="17690" y="44598"/>
                </a:lnTo>
                <a:lnTo>
                  <a:pt x="17690" y="29566"/>
                </a:lnTo>
                <a:lnTo>
                  <a:pt x="2657" y="29566"/>
                </a:lnTo>
                <a:lnTo>
                  <a:pt x="0" y="26908"/>
                </a:lnTo>
                <a:lnTo>
                  <a:pt x="0" y="20347"/>
                </a:lnTo>
                <a:lnTo>
                  <a:pt x="2657" y="17689"/>
                </a:lnTo>
                <a:lnTo>
                  <a:pt x="17690" y="17689"/>
                </a:lnTo>
                <a:lnTo>
                  <a:pt x="17690" y="2657"/>
                </a:lnTo>
                <a:lnTo>
                  <a:pt x="20347" y="0"/>
                </a:lnTo>
                <a:lnTo>
                  <a:pt x="26909" y="0"/>
                </a:lnTo>
                <a:lnTo>
                  <a:pt x="29566" y="2657"/>
                </a:lnTo>
                <a:lnTo>
                  <a:pt x="29566" y="17689"/>
                </a:lnTo>
                <a:lnTo>
                  <a:pt x="41318" y="17689"/>
                </a:lnTo>
                <a:lnTo>
                  <a:pt x="44599" y="17689"/>
                </a:lnTo>
                <a:lnTo>
                  <a:pt x="47257" y="20347"/>
                </a:lnTo>
                <a:lnTo>
                  <a:pt x="47257" y="26908"/>
                </a:lnTo>
                <a:lnTo>
                  <a:pt x="44599" y="29566"/>
                </a:lnTo>
                <a:lnTo>
                  <a:pt x="29566" y="29566"/>
                </a:lnTo>
                <a:lnTo>
                  <a:pt x="29566" y="44598"/>
                </a:lnTo>
                <a:lnTo>
                  <a:pt x="26909" y="47256"/>
                </a:lnTo>
                <a:close/>
              </a:path>
            </a:pathLst>
          </a:custGeom>
          <a:solidFill>
            <a:srgbClr val="0070C8"/>
          </a:solidFill>
        </p:spPr>
        <p:txBody>
          <a:bodyPr wrap="square" lIns="0" tIns="0" rIns="0" bIns="0" rtlCol="0"/>
          <a:lstStyle/>
          <a:p>
            <a:endParaRPr/>
          </a:p>
        </p:txBody>
      </p:sp>
      <p:sp>
        <p:nvSpPr>
          <p:cNvPr id="394" name="object 394"/>
          <p:cNvSpPr/>
          <p:nvPr/>
        </p:nvSpPr>
        <p:spPr>
          <a:xfrm>
            <a:off x="3250941" y="8257754"/>
            <a:ext cx="44450" cy="44450"/>
          </a:xfrm>
          <a:custGeom>
            <a:avLst/>
            <a:gdLst/>
            <a:ahLst/>
            <a:cxnLst/>
            <a:rect l="l" t="t" r="r" b="b"/>
            <a:pathLst>
              <a:path w="44450" h="44450">
                <a:moveTo>
                  <a:pt x="25005" y="43922"/>
                </a:moveTo>
                <a:lnTo>
                  <a:pt x="18916" y="43922"/>
                </a:lnTo>
                <a:lnTo>
                  <a:pt x="16443" y="41455"/>
                </a:lnTo>
                <a:lnTo>
                  <a:pt x="16443" y="27479"/>
                </a:lnTo>
                <a:lnTo>
                  <a:pt x="2473" y="27479"/>
                </a:lnTo>
                <a:lnTo>
                  <a:pt x="0" y="25012"/>
                </a:lnTo>
                <a:lnTo>
                  <a:pt x="0" y="18916"/>
                </a:lnTo>
                <a:lnTo>
                  <a:pt x="2466" y="16443"/>
                </a:lnTo>
                <a:lnTo>
                  <a:pt x="16443" y="16443"/>
                </a:lnTo>
                <a:lnTo>
                  <a:pt x="16443" y="2473"/>
                </a:lnTo>
                <a:lnTo>
                  <a:pt x="18916" y="0"/>
                </a:lnTo>
                <a:lnTo>
                  <a:pt x="25005" y="0"/>
                </a:lnTo>
                <a:lnTo>
                  <a:pt x="27479" y="2467"/>
                </a:lnTo>
                <a:lnTo>
                  <a:pt x="27479" y="16443"/>
                </a:lnTo>
                <a:lnTo>
                  <a:pt x="38404" y="16443"/>
                </a:lnTo>
                <a:lnTo>
                  <a:pt x="41455" y="16443"/>
                </a:lnTo>
                <a:lnTo>
                  <a:pt x="43922" y="18916"/>
                </a:lnTo>
                <a:lnTo>
                  <a:pt x="43922" y="25006"/>
                </a:lnTo>
                <a:lnTo>
                  <a:pt x="41455" y="27479"/>
                </a:lnTo>
                <a:lnTo>
                  <a:pt x="27479" y="27479"/>
                </a:lnTo>
                <a:lnTo>
                  <a:pt x="27479" y="41449"/>
                </a:lnTo>
                <a:lnTo>
                  <a:pt x="25005" y="43922"/>
                </a:lnTo>
                <a:close/>
              </a:path>
            </a:pathLst>
          </a:custGeom>
          <a:solidFill>
            <a:srgbClr val="0070C8"/>
          </a:solidFill>
        </p:spPr>
        <p:txBody>
          <a:bodyPr wrap="square" lIns="0" tIns="0" rIns="0" bIns="0" rtlCol="0"/>
          <a:lstStyle/>
          <a:p>
            <a:endParaRPr/>
          </a:p>
        </p:txBody>
      </p:sp>
      <p:sp>
        <p:nvSpPr>
          <p:cNvPr id="395" name="object 395"/>
          <p:cNvSpPr/>
          <p:nvPr/>
        </p:nvSpPr>
        <p:spPr>
          <a:xfrm>
            <a:off x="3252798" y="8150289"/>
            <a:ext cx="40640" cy="40640"/>
          </a:xfrm>
          <a:custGeom>
            <a:avLst/>
            <a:gdLst/>
            <a:ahLst/>
            <a:cxnLst/>
            <a:rect l="l" t="t" r="r" b="b"/>
            <a:pathLst>
              <a:path w="40639" h="40640">
                <a:moveTo>
                  <a:pt x="23109" y="40589"/>
                </a:moveTo>
                <a:lnTo>
                  <a:pt x="17479" y="40589"/>
                </a:lnTo>
                <a:lnTo>
                  <a:pt x="15196" y="38306"/>
                </a:lnTo>
                <a:lnTo>
                  <a:pt x="15196" y="25392"/>
                </a:lnTo>
                <a:lnTo>
                  <a:pt x="2283" y="25392"/>
                </a:lnTo>
                <a:lnTo>
                  <a:pt x="0" y="23109"/>
                </a:lnTo>
                <a:lnTo>
                  <a:pt x="0" y="17479"/>
                </a:lnTo>
                <a:lnTo>
                  <a:pt x="2283" y="15196"/>
                </a:lnTo>
                <a:lnTo>
                  <a:pt x="15196" y="15196"/>
                </a:lnTo>
                <a:lnTo>
                  <a:pt x="15196" y="2283"/>
                </a:lnTo>
                <a:lnTo>
                  <a:pt x="17479" y="0"/>
                </a:lnTo>
                <a:lnTo>
                  <a:pt x="23109" y="0"/>
                </a:lnTo>
                <a:lnTo>
                  <a:pt x="25392" y="2283"/>
                </a:lnTo>
                <a:lnTo>
                  <a:pt x="25392" y="15196"/>
                </a:lnTo>
                <a:lnTo>
                  <a:pt x="35490" y="15196"/>
                </a:lnTo>
                <a:lnTo>
                  <a:pt x="38312" y="15196"/>
                </a:lnTo>
                <a:lnTo>
                  <a:pt x="40595" y="17479"/>
                </a:lnTo>
                <a:lnTo>
                  <a:pt x="40589" y="23109"/>
                </a:lnTo>
                <a:lnTo>
                  <a:pt x="38305" y="25392"/>
                </a:lnTo>
                <a:lnTo>
                  <a:pt x="25392" y="25392"/>
                </a:lnTo>
                <a:lnTo>
                  <a:pt x="25392" y="38305"/>
                </a:lnTo>
                <a:lnTo>
                  <a:pt x="23109" y="40589"/>
                </a:lnTo>
                <a:close/>
              </a:path>
            </a:pathLst>
          </a:custGeom>
          <a:solidFill>
            <a:srgbClr val="0070C8"/>
          </a:solidFill>
        </p:spPr>
        <p:txBody>
          <a:bodyPr wrap="square" lIns="0" tIns="0" rIns="0" bIns="0" rtlCol="0"/>
          <a:lstStyle/>
          <a:p>
            <a:endParaRPr/>
          </a:p>
        </p:txBody>
      </p:sp>
      <p:sp>
        <p:nvSpPr>
          <p:cNvPr id="396" name="object 396"/>
          <p:cNvSpPr/>
          <p:nvPr/>
        </p:nvSpPr>
        <p:spPr>
          <a:xfrm>
            <a:off x="3254642" y="8042811"/>
            <a:ext cx="37465" cy="37465"/>
          </a:xfrm>
          <a:custGeom>
            <a:avLst/>
            <a:gdLst/>
            <a:ahLst/>
            <a:cxnLst/>
            <a:rect l="l" t="t" r="r" b="b"/>
            <a:pathLst>
              <a:path w="37464" h="37465">
                <a:moveTo>
                  <a:pt x="21226" y="37282"/>
                </a:moveTo>
                <a:lnTo>
                  <a:pt x="16056" y="37282"/>
                </a:lnTo>
                <a:lnTo>
                  <a:pt x="13956" y="35182"/>
                </a:lnTo>
                <a:lnTo>
                  <a:pt x="13956" y="23326"/>
                </a:lnTo>
                <a:lnTo>
                  <a:pt x="2099" y="23326"/>
                </a:lnTo>
                <a:lnTo>
                  <a:pt x="0" y="21226"/>
                </a:lnTo>
                <a:lnTo>
                  <a:pt x="0" y="16056"/>
                </a:lnTo>
                <a:lnTo>
                  <a:pt x="2099" y="13956"/>
                </a:lnTo>
                <a:lnTo>
                  <a:pt x="13956" y="13956"/>
                </a:lnTo>
                <a:lnTo>
                  <a:pt x="13956" y="2099"/>
                </a:lnTo>
                <a:lnTo>
                  <a:pt x="16056" y="0"/>
                </a:lnTo>
                <a:lnTo>
                  <a:pt x="21226" y="0"/>
                </a:lnTo>
                <a:lnTo>
                  <a:pt x="23326" y="2099"/>
                </a:lnTo>
                <a:lnTo>
                  <a:pt x="23326" y="13956"/>
                </a:lnTo>
                <a:lnTo>
                  <a:pt x="32597" y="13956"/>
                </a:lnTo>
                <a:lnTo>
                  <a:pt x="35182" y="13956"/>
                </a:lnTo>
                <a:lnTo>
                  <a:pt x="37276" y="16056"/>
                </a:lnTo>
                <a:lnTo>
                  <a:pt x="37282" y="21226"/>
                </a:lnTo>
                <a:lnTo>
                  <a:pt x="35182" y="23326"/>
                </a:lnTo>
                <a:lnTo>
                  <a:pt x="23326" y="23326"/>
                </a:lnTo>
                <a:lnTo>
                  <a:pt x="23326" y="35182"/>
                </a:lnTo>
                <a:lnTo>
                  <a:pt x="21226" y="37282"/>
                </a:lnTo>
                <a:close/>
              </a:path>
            </a:pathLst>
          </a:custGeom>
          <a:solidFill>
            <a:srgbClr val="0070C8"/>
          </a:solidFill>
        </p:spPr>
        <p:txBody>
          <a:bodyPr wrap="square" lIns="0" tIns="0" rIns="0" bIns="0" rtlCol="0"/>
          <a:lstStyle/>
          <a:p>
            <a:endParaRPr/>
          </a:p>
        </p:txBody>
      </p:sp>
      <p:grpSp>
        <p:nvGrpSpPr>
          <p:cNvPr id="397" name="object 397"/>
          <p:cNvGrpSpPr/>
          <p:nvPr/>
        </p:nvGrpSpPr>
        <p:grpSpPr>
          <a:xfrm>
            <a:off x="3421200" y="8883842"/>
            <a:ext cx="104139" cy="1403350"/>
            <a:chOff x="3421200" y="8883842"/>
            <a:chExt cx="104139" cy="1403350"/>
          </a:xfrm>
        </p:grpSpPr>
        <p:sp>
          <p:nvSpPr>
            <p:cNvPr id="398" name="object 398"/>
            <p:cNvSpPr/>
            <p:nvPr/>
          </p:nvSpPr>
          <p:spPr>
            <a:xfrm>
              <a:off x="3421189" y="9600818"/>
              <a:ext cx="104139" cy="686435"/>
            </a:xfrm>
            <a:custGeom>
              <a:avLst/>
              <a:gdLst/>
              <a:ahLst/>
              <a:cxnLst/>
              <a:rect l="l" t="t" r="r" b="b"/>
              <a:pathLst>
                <a:path w="104139" h="686434">
                  <a:moveTo>
                    <a:pt x="94983" y="36106"/>
                  </a:moveTo>
                  <a:lnTo>
                    <a:pt x="90271" y="31394"/>
                  </a:lnTo>
                  <a:lnTo>
                    <a:pt x="84455" y="31394"/>
                  </a:lnTo>
                  <a:lnTo>
                    <a:pt x="63601" y="31394"/>
                  </a:lnTo>
                  <a:lnTo>
                    <a:pt x="63601" y="4724"/>
                  </a:lnTo>
                  <a:lnTo>
                    <a:pt x="58877" y="0"/>
                  </a:lnTo>
                  <a:lnTo>
                    <a:pt x="47244" y="0"/>
                  </a:lnTo>
                  <a:lnTo>
                    <a:pt x="42519" y="4724"/>
                  </a:lnTo>
                  <a:lnTo>
                    <a:pt x="42519" y="31394"/>
                  </a:lnTo>
                  <a:lnTo>
                    <a:pt x="15849" y="31394"/>
                  </a:lnTo>
                  <a:lnTo>
                    <a:pt x="11137" y="36106"/>
                  </a:lnTo>
                  <a:lnTo>
                    <a:pt x="11137" y="47752"/>
                  </a:lnTo>
                  <a:lnTo>
                    <a:pt x="15849" y="52463"/>
                  </a:lnTo>
                  <a:lnTo>
                    <a:pt x="42519" y="52463"/>
                  </a:lnTo>
                  <a:lnTo>
                    <a:pt x="42519" y="79133"/>
                  </a:lnTo>
                  <a:lnTo>
                    <a:pt x="47244" y="83858"/>
                  </a:lnTo>
                  <a:lnTo>
                    <a:pt x="58877" y="83858"/>
                  </a:lnTo>
                  <a:lnTo>
                    <a:pt x="63601" y="79133"/>
                  </a:lnTo>
                  <a:lnTo>
                    <a:pt x="63601" y="52463"/>
                  </a:lnTo>
                  <a:lnTo>
                    <a:pt x="90271" y="52463"/>
                  </a:lnTo>
                  <a:lnTo>
                    <a:pt x="94983" y="47752"/>
                  </a:lnTo>
                  <a:lnTo>
                    <a:pt x="94983" y="36106"/>
                  </a:lnTo>
                  <a:close/>
                </a:path>
                <a:path w="104139" h="686434">
                  <a:moveTo>
                    <a:pt x="96469" y="139966"/>
                  </a:moveTo>
                  <a:lnTo>
                    <a:pt x="91554" y="135064"/>
                  </a:lnTo>
                  <a:lnTo>
                    <a:pt x="85509" y="135064"/>
                  </a:lnTo>
                  <a:lnTo>
                    <a:pt x="63830" y="135064"/>
                  </a:lnTo>
                  <a:lnTo>
                    <a:pt x="63830" y="107340"/>
                  </a:lnTo>
                  <a:lnTo>
                    <a:pt x="58928" y="102425"/>
                  </a:lnTo>
                  <a:lnTo>
                    <a:pt x="46824" y="102425"/>
                  </a:lnTo>
                  <a:lnTo>
                    <a:pt x="41910" y="107327"/>
                  </a:lnTo>
                  <a:lnTo>
                    <a:pt x="41910" y="135064"/>
                  </a:lnTo>
                  <a:lnTo>
                    <a:pt x="14185" y="135064"/>
                  </a:lnTo>
                  <a:lnTo>
                    <a:pt x="9271" y="139966"/>
                  </a:lnTo>
                  <a:lnTo>
                    <a:pt x="9271" y="152082"/>
                  </a:lnTo>
                  <a:lnTo>
                    <a:pt x="14173" y="156984"/>
                  </a:lnTo>
                  <a:lnTo>
                    <a:pt x="41910" y="156984"/>
                  </a:lnTo>
                  <a:lnTo>
                    <a:pt x="41910" y="184708"/>
                  </a:lnTo>
                  <a:lnTo>
                    <a:pt x="46812" y="189611"/>
                  </a:lnTo>
                  <a:lnTo>
                    <a:pt x="58915" y="189611"/>
                  </a:lnTo>
                  <a:lnTo>
                    <a:pt x="63830" y="184708"/>
                  </a:lnTo>
                  <a:lnTo>
                    <a:pt x="63830" y="156984"/>
                  </a:lnTo>
                  <a:lnTo>
                    <a:pt x="91554" y="156984"/>
                  </a:lnTo>
                  <a:lnTo>
                    <a:pt x="96469" y="152082"/>
                  </a:lnTo>
                  <a:lnTo>
                    <a:pt x="96469" y="139966"/>
                  </a:lnTo>
                  <a:close/>
                </a:path>
                <a:path w="104139" h="686434">
                  <a:moveTo>
                    <a:pt x="97929" y="243827"/>
                  </a:moveTo>
                  <a:lnTo>
                    <a:pt x="92837" y="238734"/>
                  </a:lnTo>
                  <a:lnTo>
                    <a:pt x="86563" y="238734"/>
                  </a:lnTo>
                  <a:lnTo>
                    <a:pt x="64058" y="238734"/>
                  </a:lnTo>
                  <a:lnTo>
                    <a:pt x="64058" y="209956"/>
                  </a:lnTo>
                  <a:lnTo>
                    <a:pt x="58966" y="204863"/>
                  </a:lnTo>
                  <a:lnTo>
                    <a:pt x="46405" y="204863"/>
                  </a:lnTo>
                  <a:lnTo>
                    <a:pt x="41313" y="209956"/>
                  </a:lnTo>
                  <a:lnTo>
                    <a:pt x="41313" y="238734"/>
                  </a:lnTo>
                  <a:lnTo>
                    <a:pt x="12534" y="238734"/>
                  </a:lnTo>
                  <a:lnTo>
                    <a:pt x="7442" y="243827"/>
                  </a:lnTo>
                  <a:lnTo>
                    <a:pt x="7442" y="256387"/>
                  </a:lnTo>
                  <a:lnTo>
                    <a:pt x="12534" y="261480"/>
                  </a:lnTo>
                  <a:lnTo>
                    <a:pt x="41313" y="261480"/>
                  </a:lnTo>
                  <a:lnTo>
                    <a:pt x="41313" y="290258"/>
                  </a:lnTo>
                  <a:lnTo>
                    <a:pt x="46405" y="295351"/>
                  </a:lnTo>
                  <a:lnTo>
                    <a:pt x="58966" y="295351"/>
                  </a:lnTo>
                  <a:lnTo>
                    <a:pt x="64058" y="290258"/>
                  </a:lnTo>
                  <a:lnTo>
                    <a:pt x="64058" y="261480"/>
                  </a:lnTo>
                  <a:lnTo>
                    <a:pt x="92837" y="261480"/>
                  </a:lnTo>
                  <a:lnTo>
                    <a:pt x="97929" y="256387"/>
                  </a:lnTo>
                  <a:lnTo>
                    <a:pt x="97929" y="243827"/>
                  </a:lnTo>
                  <a:close/>
                </a:path>
                <a:path w="104139" h="686434">
                  <a:moveTo>
                    <a:pt x="99402" y="347687"/>
                  </a:moveTo>
                  <a:lnTo>
                    <a:pt x="94132" y="342404"/>
                  </a:lnTo>
                  <a:lnTo>
                    <a:pt x="87617" y="342404"/>
                  </a:lnTo>
                  <a:lnTo>
                    <a:pt x="64274" y="342404"/>
                  </a:lnTo>
                  <a:lnTo>
                    <a:pt x="64274" y="312559"/>
                  </a:lnTo>
                  <a:lnTo>
                    <a:pt x="58991" y="307276"/>
                  </a:lnTo>
                  <a:lnTo>
                    <a:pt x="45974" y="307276"/>
                  </a:lnTo>
                  <a:lnTo>
                    <a:pt x="40690" y="312559"/>
                  </a:lnTo>
                  <a:lnTo>
                    <a:pt x="40690" y="342404"/>
                  </a:lnTo>
                  <a:lnTo>
                    <a:pt x="10845" y="342404"/>
                  </a:lnTo>
                  <a:lnTo>
                    <a:pt x="5562" y="347687"/>
                  </a:lnTo>
                  <a:lnTo>
                    <a:pt x="5562" y="360705"/>
                  </a:lnTo>
                  <a:lnTo>
                    <a:pt x="10845" y="365988"/>
                  </a:lnTo>
                  <a:lnTo>
                    <a:pt x="40690" y="365988"/>
                  </a:lnTo>
                  <a:lnTo>
                    <a:pt x="40690" y="395833"/>
                  </a:lnTo>
                  <a:lnTo>
                    <a:pt x="45974" y="401116"/>
                  </a:lnTo>
                  <a:lnTo>
                    <a:pt x="58991" y="401116"/>
                  </a:lnTo>
                  <a:lnTo>
                    <a:pt x="64274" y="395833"/>
                  </a:lnTo>
                  <a:lnTo>
                    <a:pt x="64274" y="365988"/>
                  </a:lnTo>
                  <a:lnTo>
                    <a:pt x="94119" y="365988"/>
                  </a:lnTo>
                  <a:lnTo>
                    <a:pt x="99402" y="360705"/>
                  </a:lnTo>
                  <a:lnTo>
                    <a:pt x="99402" y="347687"/>
                  </a:lnTo>
                  <a:close/>
                </a:path>
                <a:path w="104139" h="686434">
                  <a:moveTo>
                    <a:pt x="100876" y="451548"/>
                  </a:moveTo>
                  <a:lnTo>
                    <a:pt x="95415" y="446074"/>
                  </a:lnTo>
                  <a:lnTo>
                    <a:pt x="88671" y="446074"/>
                  </a:lnTo>
                  <a:lnTo>
                    <a:pt x="64503" y="446074"/>
                  </a:lnTo>
                  <a:lnTo>
                    <a:pt x="64503" y="415163"/>
                  </a:lnTo>
                  <a:lnTo>
                    <a:pt x="59042" y="409702"/>
                  </a:lnTo>
                  <a:lnTo>
                    <a:pt x="45542" y="409702"/>
                  </a:lnTo>
                  <a:lnTo>
                    <a:pt x="40081" y="415163"/>
                  </a:lnTo>
                  <a:lnTo>
                    <a:pt x="40081" y="446074"/>
                  </a:lnTo>
                  <a:lnTo>
                    <a:pt x="9169" y="446074"/>
                  </a:lnTo>
                  <a:lnTo>
                    <a:pt x="3708" y="451548"/>
                  </a:lnTo>
                  <a:lnTo>
                    <a:pt x="3708" y="465035"/>
                  </a:lnTo>
                  <a:lnTo>
                    <a:pt x="9169" y="470496"/>
                  </a:lnTo>
                  <a:lnTo>
                    <a:pt x="40081" y="470496"/>
                  </a:lnTo>
                  <a:lnTo>
                    <a:pt x="40081" y="501408"/>
                  </a:lnTo>
                  <a:lnTo>
                    <a:pt x="45542" y="506882"/>
                  </a:lnTo>
                  <a:lnTo>
                    <a:pt x="59042" y="506882"/>
                  </a:lnTo>
                  <a:lnTo>
                    <a:pt x="64503" y="501408"/>
                  </a:lnTo>
                  <a:lnTo>
                    <a:pt x="64503" y="470496"/>
                  </a:lnTo>
                  <a:lnTo>
                    <a:pt x="95415" y="470496"/>
                  </a:lnTo>
                  <a:lnTo>
                    <a:pt x="100876" y="465035"/>
                  </a:lnTo>
                  <a:lnTo>
                    <a:pt x="100876" y="451548"/>
                  </a:lnTo>
                  <a:close/>
                </a:path>
                <a:path w="104139" h="686434">
                  <a:moveTo>
                    <a:pt x="102349" y="555396"/>
                  </a:moveTo>
                  <a:lnTo>
                    <a:pt x="96697" y="549744"/>
                  </a:lnTo>
                  <a:lnTo>
                    <a:pt x="89725" y="549744"/>
                  </a:lnTo>
                  <a:lnTo>
                    <a:pt x="64731" y="549744"/>
                  </a:lnTo>
                  <a:lnTo>
                    <a:pt x="64731" y="517779"/>
                  </a:lnTo>
                  <a:lnTo>
                    <a:pt x="59080" y="512127"/>
                  </a:lnTo>
                  <a:lnTo>
                    <a:pt x="45135" y="512127"/>
                  </a:lnTo>
                  <a:lnTo>
                    <a:pt x="39484" y="517779"/>
                  </a:lnTo>
                  <a:lnTo>
                    <a:pt x="39484" y="549744"/>
                  </a:lnTo>
                  <a:lnTo>
                    <a:pt x="7518" y="549744"/>
                  </a:lnTo>
                  <a:lnTo>
                    <a:pt x="1866" y="555396"/>
                  </a:lnTo>
                  <a:lnTo>
                    <a:pt x="1866" y="569341"/>
                  </a:lnTo>
                  <a:lnTo>
                    <a:pt x="7518" y="574992"/>
                  </a:lnTo>
                  <a:lnTo>
                    <a:pt x="39484" y="574992"/>
                  </a:lnTo>
                  <a:lnTo>
                    <a:pt x="39484" y="606958"/>
                  </a:lnTo>
                  <a:lnTo>
                    <a:pt x="45135" y="612609"/>
                  </a:lnTo>
                  <a:lnTo>
                    <a:pt x="59080" y="612609"/>
                  </a:lnTo>
                  <a:lnTo>
                    <a:pt x="64731" y="606958"/>
                  </a:lnTo>
                  <a:lnTo>
                    <a:pt x="64731" y="574992"/>
                  </a:lnTo>
                  <a:lnTo>
                    <a:pt x="96697" y="574992"/>
                  </a:lnTo>
                  <a:lnTo>
                    <a:pt x="102349" y="569341"/>
                  </a:lnTo>
                  <a:lnTo>
                    <a:pt x="102349" y="555396"/>
                  </a:lnTo>
                  <a:close/>
                </a:path>
                <a:path w="104139" h="686434">
                  <a:moveTo>
                    <a:pt x="103822" y="659257"/>
                  </a:moveTo>
                  <a:lnTo>
                    <a:pt x="97993" y="653415"/>
                  </a:lnTo>
                  <a:lnTo>
                    <a:pt x="64960" y="653415"/>
                  </a:lnTo>
                  <a:lnTo>
                    <a:pt x="64960" y="620395"/>
                  </a:lnTo>
                  <a:lnTo>
                    <a:pt x="59118" y="614553"/>
                  </a:lnTo>
                  <a:lnTo>
                    <a:pt x="44704" y="614553"/>
                  </a:lnTo>
                  <a:lnTo>
                    <a:pt x="38874" y="620395"/>
                  </a:lnTo>
                  <a:lnTo>
                    <a:pt x="38874" y="653415"/>
                  </a:lnTo>
                  <a:lnTo>
                    <a:pt x="5842" y="653415"/>
                  </a:lnTo>
                  <a:lnTo>
                    <a:pt x="0" y="659257"/>
                  </a:lnTo>
                  <a:lnTo>
                    <a:pt x="0" y="673671"/>
                  </a:lnTo>
                  <a:lnTo>
                    <a:pt x="5842" y="679500"/>
                  </a:lnTo>
                  <a:lnTo>
                    <a:pt x="38874" y="679500"/>
                  </a:lnTo>
                  <a:lnTo>
                    <a:pt x="38874" y="686181"/>
                  </a:lnTo>
                  <a:lnTo>
                    <a:pt x="64960" y="686181"/>
                  </a:lnTo>
                  <a:lnTo>
                    <a:pt x="64960" y="679500"/>
                  </a:lnTo>
                  <a:lnTo>
                    <a:pt x="97980" y="679500"/>
                  </a:lnTo>
                  <a:lnTo>
                    <a:pt x="103822" y="673671"/>
                  </a:lnTo>
                  <a:lnTo>
                    <a:pt x="103822" y="659257"/>
                  </a:lnTo>
                  <a:close/>
                </a:path>
              </a:pathLst>
            </a:custGeom>
            <a:solidFill>
              <a:srgbClr val="0070C8"/>
            </a:solidFill>
          </p:spPr>
          <p:txBody>
            <a:bodyPr wrap="square" lIns="0" tIns="0" rIns="0" bIns="0" rtlCol="0"/>
            <a:lstStyle/>
            <a:p>
              <a:endParaRPr/>
            </a:p>
          </p:txBody>
        </p:sp>
        <p:pic>
          <p:nvPicPr>
            <p:cNvPr id="399" name="object 399"/>
            <p:cNvPicPr/>
            <p:nvPr/>
          </p:nvPicPr>
          <p:blipFill>
            <a:blip r:embed="rId9" cstate="print"/>
            <a:stretch>
              <a:fillRect/>
            </a:stretch>
          </p:blipFill>
          <p:spPr>
            <a:xfrm>
              <a:off x="3434191" y="9498394"/>
              <a:ext cx="80523" cy="80522"/>
            </a:xfrm>
            <a:prstGeom prst="rect">
              <a:avLst/>
            </a:prstGeom>
          </p:spPr>
        </p:pic>
        <p:pic>
          <p:nvPicPr>
            <p:cNvPr id="400" name="object 400"/>
            <p:cNvPicPr/>
            <p:nvPr/>
          </p:nvPicPr>
          <p:blipFill>
            <a:blip r:embed="rId10" cstate="print"/>
            <a:stretch>
              <a:fillRect/>
            </a:stretch>
          </p:blipFill>
          <p:spPr>
            <a:xfrm>
              <a:off x="3436047" y="9395969"/>
              <a:ext cx="77190" cy="77189"/>
            </a:xfrm>
            <a:prstGeom prst="rect">
              <a:avLst/>
            </a:prstGeom>
          </p:spPr>
        </p:pic>
        <p:pic>
          <p:nvPicPr>
            <p:cNvPr id="401" name="object 401"/>
            <p:cNvPicPr/>
            <p:nvPr/>
          </p:nvPicPr>
          <p:blipFill>
            <a:blip r:embed="rId57" cstate="print"/>
            <a:stretch>
              <a:fillRect/>
            </a:stretch>
          </p:blipFill>
          <p:spPr>
            <a:xfrm>
              <a:off x="3437886" y="9293537"/>
              <a:ext cx="73882" cy="73882"/>
            </a:xfrm>
            <a:prstGeom prst="rect">
              <a:avLst/>
            </a:prstGeom>
          </p:spPr>
        </p:pic>
        <p:pic>
          <p:nvPicPr>
            <p:cNvPr id="402" name="object 402"/>
            <p:cNvPicPr/>
            <p:nvPr/>
          </p:nvPicPr>
          <p:blipFill>
            <a:blip r:embed="rId73" cstate="print"/>
            <a:stretch>
              <a:fillRect/>
            </a:stretch>
          </p:blipFill>
          <p:spPr>
            <a:xfrm>
              <a:off x="3439742" y="9191111"/>
              <a:ext cx="70550" cy="70550"/>
            </a:xfrm>
            <a:prstGeom prst="rect">
              <a:avLst/>
            </a:prstGeom>
          </p:spPr>
        </p:pic>
        <p:pic>
          <p:nvPicPr>
            <p:cNvPr id="403" name="object 403"/>
            <p:cNvPicPr/>
            <p:nvPr/>
          </p:nvPicPr>
          <p:blipFill>
            <a:blip r:embed="rId13" cstate="print"/>
            <a:stretch>
              <a:fillRect/>
            </a:stretch>
          </p:blipFill>
          <p:spPr>
            <a:xfrm>
              <a:off x="3441606" y="9088686"/>
              <a:ext cx="67216" cy="67216"/>
            </a:xfrm>
            <a:prstGeom prst="rect">
              <a:avLst/>
            </a:prstGeom>
          </p:spPr>
        </p:pic>
        <p:pic>
          <p:nvPicPr>
            <p:cNvPr id="404" name="object 404"/>
            <p:cNvPicPr/>
            <p:nvPr/>
          </p:nvPicPr>
          <p:blipFill>
            <a:blip r:embed="rId14" cstate="print"/>
            <a:stretch>
              <a:fillRect/>
            </a:stretch>
          </p:blipFill>
          <p:spPr>
            <a:xfrm>
              <a:off x="3443450" y="8986267"/>
              <a:ext cx="63902" cy="63896"/>
            </a:xfrm>
            <a:prstGeom prst="rect">
              <a:avLst/>
            </a:prstGeom>
          </p:spPr>
        </p:pic>
        <p:sp>
          <p:nvSpPr>
            <p:cNvPr id="405" name="object 405"/>
            <p:cNvSpPr/>
            <p:nvPr/>
          </p:nvSpPr>
          <p:spPr>
            <a:xfrm>
              <a:off x="3445314" y="8883842"/>
              <a:ext cx="60960" cy="60960"/>
            </a:xfrm>
            <a:custGeom>
              <a:avLst/>
              <a:gdLst/>
              <a:ahLst/>
              <a:cxnLst/>
              <a:rect l="l" t="t" r="r" b="b"/>
              <a:pathLst>
                <a:path w="60960" h="60959">
                  <a:moveTo>
                    <a:pt x="34486" y="60563"/>
                  </a:moveTo>
                  <a:lnTo>
                    <a:pt x="26075" y="60563"/>
                  </a:lnTo>
                  <a:lnTo>
                    <a:pt x="22669" y="57157"/>
                  </a:lnTo>
                  <a:lnTo>
                    <a:pt x="22669" y="37892"/>
                  </a:lnTo>
                  <a:lnTo>
                    <a:pt x="3405" y="37892"/>
                  </a:lnTo>
                  <a:lnTo>
                    <a:pt x="0" y="34487"/>
                  </a:lnTo>
                  <a:lnTo>
                    <a:pt x="0" y="26075"/>
                  </a:lnTo>
                  <a:lnTo>
                    <a:pt x="3405" y="22670"/>
                  </a:lnTo>
                  <a:lnTo>
                    <a:pt x="22669" y="22670"/>
                  </a:lnTo>
                  <a:lnTo>
                    <a:pt x="22669" y="3405"/>
                  </a:lnTo>
                  <a:lnTo>
                    <a:pt x="26075" y="0"/>
                  </a:lnTo>
                  <a:lnTo>
                    <a:pt x="34486" y="0"/>
                  </a:lnTo>
                  <a:lnTo>
                    <a:pt x="37892" y="3405"/>
                  </a:lnTo>
                  <a:lnTo>
                    <a:pt x="37892" y="22670"/>
                  </a:lnTo>
                  <a:lnTo>
                    <a:pt x="52950" y="22670"/>
                  </a:lnTo>
                  <a:lnTo>
                    <a:pt x="57156" y="22670"/>
                  </a:lnTo>
                  <a:lnTo>
                    <a:pt x="60561" y="26075"/>
                  </a:lnTo>
                  <a:lnTo>
                    <a:pt x="60561" y="34487"/>
                  </a:lnTo>
                  <a:lnTo>
                    <a:pt x="57156" y="37892"/>
                  </a:lnTo>
                  <a:lnTo>
                    <a:pt x="37892" y="37892"/>
                  </a:lnTo>
                  <a:lnTo>
                    <a:pt x="37892" y="57157"/>
                  </a:lnTo>
                  <a:lnTo>
                    <a:pt x="34486" y="60563"/>
                  </a:lnTo>
                  <a:close/>
                </a:path>
              </a:pathLst>
            </a:custGeom>
            <a:solidFill>
              <a:srgbClr val="0070C8"/>
            </a:solidFill>
          </p:spPr>
          <p:txBody>
            <a:bodyPr wrap="square" lIns="0" tIns="0" rIns="0" bIns="0" rtlCol="0"/>
            <a:lstStyle/>
            <a:p>
              <a:endParaRPr/>
            </a:p>
          </p:txBody>
        </p:sp>
      </p:grpSp>
      <p:sp>
        <p:nvSpPr>
          <p:cNvPr id="406" name="object 406"/>
          <p:cNvSpPr/>
          <p:nvPr/>
        </p:nvSpPr>
        <p:spPr>
          <a:xfrm>
            <a:off x="3447176" y="8781416"/>
            <a:ext cx="57785" cy="57785"/>
          </a:xfrm>
          <a:custGeom>
            <a:avLst/>
            <a:gdLst/>
            <a:ahLst/>
            <a:cxnLst/>
            <a:rect l="l" t="t" r="r" b="b"/>
            <a:pathLst>
              <a:path w="57785" h="57784">
                <a:moveTo>
                  <a:pt x="32584" y="57229"/>
                </a:moveTo>
                <a:lnTo>
                  <a:pt x="24645" y="57229"/>
                </a:lnTo>
                <a:lnTo>
                  <a:pt x="21423" y="54007"/>
                </a:lnTo>
                <a:lnTo>
                  <a:pt x="21423" y="35806"/>
                </a:lnTo>
                <a:lnTo>
                  <a:pt x="3221" y="35806"/>
                </a:lnTo>
                <a:lnTo>
                  <a:pt x="0" y="32584"/>
                </a:lnTo>
                <a:lnTo>
                  <a:pt x="0" y="24645"/>
                </a:lnTo>
                <a:lnTo>
                  <a:pt x="3221" y="21423"/>
                </a:lnTo>
                <a:lnTo>
                  <a:pt x="21423" y="21423"/>
                </a:lnTo>
                <a:lnTo>
                  <a:pt x="21423" y="3221"/>
                </a:lnTo>
                <a:lnTo>
                  <a:pt x="24645" y="0"/>
                </a:lnTo>
                <a:lnTo>
                  <a:pt x="32584" y="0"/>
                </a:lnTo>
                <a:lnTo>
                  <a:pt x="35806" y="3221"/>
                </a:lnTo>
                <a:lnTo>
                  <a:pt x="35806" y="21423"/>
                </a:lnTo>
                <a:lnTo>
                  <a:pt x="50038" y="21423"/>
                </a:lnTo>
                <a:lnTo>
                  <a:pt x="54008" y="21423"/>
                </a:lnTo>
                <a:lnTo>
                  <a:pt x="57229" y="24645"/>
                </a:lnTo>
                <a:lnTo>
                  <a:pt x="57229" y="32584"/>
                </a:lnTo>
                <a:lnTo>
                  <a:pt x="54008" y="35806"/>
                </a:lnTo>
                <a:lnTo>
                  <a:pt x="35806" y="35806"/>
                </a:lnTo>
                <a:lnTo>
                  <a:pt x="35806" y="54007"/>
                </a:lnTo>
                <a:lnTo>
                  <a:pt x="32584" y="57229"/>
                </a:lnTo>
                <a:close/>
              </a:path>
            </a:pathLst>
          </a:custGeom>
          <a:solidFill>
            <a:srgbClr val="0070C8"/>
          </a:solidFill>
        </p:spPr>
        <p:txBody>
          <a:bodyPr wrap="square" lIns="0" tIns="0" rIns="0" bIns="0" rtlCol="0"/>
          <a:lstStyle/>
          <a:p>
            <a:endParaRPr/>
          </a:p>
        </p:txBody>
      </p:sp>
      <p:sp>
        <p:nvSpPr>
          <p:cNvPr id="407" name="object 407"/>
          <p:cNvSpPr/>
          <p:nvPr/>
        </p:nvSpPr>
        <p:spPr>
          <a:xfrm>
            <a:off x="3449034" y="8678991"/>
            <a:ext cx="53975" cy="53975"/>
          </a:xfrm>
          <a:custGeom>
            <a:avLst/>
            <a:gdLst/>
            <a:ahLst/>
            <a:cxnLst/>
            <a:rect l="l" t="t" r="r" b="b"/>
            <a:pathLst>
              <a:path w="53975" h="53975">
                <a:moveTo>
                  <a:pt x="30688" y="53896"/>
                </a:moveTo>
                <a:lnTo>
                  <a:pt x="23208" y="53896"/>
                </a:lnTo>
                <a:lnTo>
                  <a:pt x="20176" y="50864"/>
                </a:lnTo>
                <a:lnTo>
                  <a:pt x="20176" y="33719"/>
                </a:lnTo>
                <a:lnTo>
                  <a:pt x="3031" y="33719"/>
                </a:lnTo>
                <a:lnTo>
                  <a:pt x="0" y="30688"/>
                </a:lnTo>
                <a:lnTo>
                  <a:pt x="0" y="23208"/>
                </a:lnTo>
                <a:lnTo>
                  <a:pt x="3031" y="20176"/>
                </a:lnTo>
                <a:lnTo>
                  <a:pt x="20176" y="20176"/>
                </a:lnTo>
                <a:lnTo>
                  <a:pt x="20176" y="3031"/>
                </a:lnTo>
                <a:lnTo>
                  <a:pt x="23208" y="0"/>
                </a:lnTo>
                <a:lnTo>
                  <a:pt x="30688" y="0"/>
                </a:lnTo>
                <a:lnTo>
                  <a:pt x="33719" y="3031"/>
                </a:lnTo>
                <a:lnTo>
                  <a:pt x="33719" y="20176"/>
                </a:lnTo>
                <a:lnTo>
                  <a:pt x="47124" y="20176"/>
                </a:lnTo>
                <a:lnTo>
                  <a:pt x="50864" y="20176"/>
                </a:lnTo>
                <a:lnTo>
                  <a:pt x="53896" y="23208"/>
                </a:lnTo>
                <a:lnTo>
                  <a:pt x="53896" y="30688"/>
                </a:lnTo>
                <a:lnTo>
                  <a:pt x="50865" y="33719"/>
                </a:lnTo>
                <a:lnTo>
                  <a:pt x="33719" y="33719"/>
                </a:lnTo>
                <a:lnTo>
                  <a:pt x="33719" y="50864"/>
                </a:lnTo>
                <a:lnTo>
                  <a:pt x="30688" y="53896"/>
                </a:lnTo>
                <a:close/>
              </a:path>
            </a:pathLst>
          </a:custGeom>
          <a:solidFill>
            <a:srgbClr val="0070C8"/>
          </a:solidFill>
        </p:spPr>
        <p:txBody>
          <a:bodyPr wrap="square" lIns="0" tIns="0" rIns="0" bIns="0" rtlCol="0"/>
          <a:lstStyle/>
          <a:p>
            <a:endParaRPr/>
          </a:p>
        </p:txBody>
      </p:sp>
      <p:sp>
        <p:nvSpPr>
          <p:cNvPr id="408" name="object 408"/>
          <p:cNvSpPr/>
          <p:nvPr/>
        </p:nvSpPr>
        <p:spPr>
          <a:xfrm>
            <a:off x="3450871" y="8576565"/>
            <a:ext cx="50800" cy="50800"/>
          </a:xfrm>
          <a:custGeom>
            <a:avLst/>
            <a:gdLst/>
            <a:ahLst/>
            <a:cxnLst/>
            <a:rect l="l" t="t" r="r" b="b"/>
            <a:pathLst>
              <a:path w="50800" h="50800">
                <a:moveTo>
                  <a:pt x="28804" y="50589"/>
                </a:moveTo>
                <a:lnTo>
                  <a:pt x="21784" y="50589"/>
                </a:lnTo>
                <a:lnTo>
                  <a:pt x="18936" y="47741"/>
                </a:lnTo>
                <a:lnTo>
                  <a:pt x="18936" y="31652"/>
                </a:lnTo>
                <a:lnTo>
                  <a:pt x="2847" y="31652"/>
                </a:lnTo>
                <a:lnTo>
                  <a:pt x="0" y="28805"/>
                </a:lnTo>
                <a:lnTo>
                  <a:pt x="0" y="21784"/>
                </a:lnTo>
                <a:lnTo>
                  <a:pt x="2847" y="18936"/>
                </a:lnTo>
                <a:lnTo>
                  <a:pt x="18936" y="18936"/>
                </a:lnTo>
                <a:lnTo>
                  <a:pt x="18936" y="2847"/>
                </a:lnTo>
                <a:lnTo>
                  <a:pt x="21784" y="0"/>
                </a:lnTo>
                <a:lnTo>
                  <a:pt x="28804" y="0"/>
                </a:lnTo>
                <a:lnTo>
                  <a:pt x="31652" y="2847"/>
                </a:lnTo>
                <a:lnTo>
                  <a:pt x="31652" y="18936"/>
                </a:lnTo>
                <a:lnTo>
                  <a:pt x="44231" y="18936"/>
                </a:lnTo>
                <a:lnTo>
                  <a:pt x="47741" y="18936"/>
                </a:lnTo>
                <a:lnTo>
                  <a:pt x="50589" y="21777"/>
                </a:lnTo>
                <a:lnTo>
                  <a:pt x="50589" y="28804"/>
                </a:lnTo>
                <a:lnTo>
                  <a:pt x="47741" y="31652"/>
                </a:lnTo>
                <a:lnTo>
                  <a:pt x="31652" y="31652"/>
                </a:lnTo>
                <a:lnTo>
                  <a:pt x="31652" y="47741"/>
                </a:lnTo>
                <a:lnTo>
                  <a:pt x="28804" y="50589"/>
                </a:lnTo>
                <a:close/>
              </a:path>
            </a:pathLst>
          </a:custGeom>
          <a:solidFill>
            <a:srgbClr val="0070C8"/>
          </a:solidFill>
        </p:spPr>
        <p:txBody>
          <a:bodyPr wrap="square" lIns="0" tIns="0" rIns="0" bIns="0" rtlCol="0"/>
          <a:lstStyle/>
          <a:p>
            <a:endParaRPr/>
          </a:p>
        </p:txBody>
      </p:sp>
      <p:sp>
        <p:nvSpPr>
          <p:cNvPr id="409" name="object 409"/>
          <p:cNvSpPr/>
          <p:nvPr/>
        </p:nvSpPr>
        <p:spPr>
          <a:xfrm>
            <a:off x="3452727" y="8474140"/>
            <a:ext cx="47625" cy="47625"/>
          </a:xfrm>
          <a:custGeom>
            <a:avLst/>
            <a:gdLst/>
            <a:ahLst/>
            <a:cxnLst/>
            <a:rect l="l" t="t" r="r" b="b"/>
            <a:pathLst>
              <a:path w="47625" h="47625">
                <a:moveTo>
                  <a:pt x="26909" y="47256"/>
                </a:moveTo>
                <a:lnTo>
                  <a:pt x="20347" y="47256"/>
                </a:lnTo>
                <a:lnTo>
                  <a:pt x="17690" y="44598"/>
                </a:lnTo>
                <a:lnTo>
                  <a:pt x="17690" y="29566"/>
                </a:lnTo>
                <a:lnTo>
                  <a:pt x="2657" y="29566"/>
                </a:lnTo>
                <a:lnTo>
                  <a:pt x="0" y="26908"/>
                </a:lnTo>
                <a:lnTo>
                  <a:pt x="0" y="20347"/>
                </a:lnTo>
                <a:lnTo>
                  <a:pt x="2657" y="17689"/>
                </a:lnTo>
                <a:lnTo>
                  <a:pt x="17690" y="17689"/>
                </a:lnTo>
                <a:lnTo>
                  <a:pt x="17690" y="2657"/>
                </a:lnTo>
                <a:lnTo>
                  <a:pt x="20347" y="0"/>
                </a:lnTo>
                <a:lnTo>
                  <a:pt x="26909" y="0"/>
                </a:lnTo>
                <a:lnTo>
                  <a:pt x="29566" y="2657"/>
                </a:lnTo>
                <a:lnTo>
                  <a:pt x="29566" y="17689"/>
                </a:lnTo>
                <a:lnTo>
                  <a:pt x="41318" y="17689"/>
                </a:lnTo>
                <a:lnTo>
                  <a:pt x="44599" y="17689"/>
                </a:lnTo>
                <a:lnTo>
                  <a:pt x="47257" y="20347"/>
                </a:lnTo>
                <a:lnTo>
                  <a:pt x="47257" y="26908"/>
                </a:lnTo>
                <a:lnTo>
                  <a:pt x="44599" y="29566"/>
                </a:lnTo>
                <a:lnTo>
                  <a:pt x="29566" y="29566"/>
                </a:lnTo>
                <a:lnTo>
                  <a:pt x="29566" y="44598"/>
                </a:lnTo>
                <a:lnTo>
                  <a:pt x="26909" y="47256"/>
                </a:lnTo>
                <a:close/>
              </a:path>
            </a:pathLst>
          </a:custGeom>
          <a:solidFill>
            <a:srgbClr val="0070C8"/>
          </a:solidFill>
        </p:spPr>
        <p:txBody>
          <a:bodyPr wrap="square" lIns="0" tIns="0" rIns="0" bIns="0" rtlCol="0"/>
          <a:lstStyle/>
          <a:p>
            <a:endParaRPr/>
          </a:p>
        </p:txBody>
      </p:sp>
      <p:sp>
        <p:nvSpPr>
          <p:cNvPr id="410" name="object 410"/>
          <p:cNvSpPr/>
          <p:nvPr/>
        </p:nvSpPr>
        <p:spPr>
          <a:xfrm>
            <a:off x="3454591" y="8371714"/>
            <a:ext cx="44450" cy="44450"/>
          </a:xfrm>
          <a:custGeom>
            <a:avLst/>
            <a:gdLst/>
            <a:ahLst/>
            <a:cxnLst/>
            <a:rect l="l" t="t" r="r" b="b"/>
            <a:pathLst>
              <a:path w="44450" h="44450">
                <a:moveTo>
                  <a:pt x="25012" y="43922"/>
                </a:moveTo>
                <a:lnTo>
                  <a:pt x="18916" y="43922"/>
                </a:lnTo>
                <a:lnTo>
                  <a:pt x="16443" y="41455"/>
                </a:lnTo>
                <a:lnTo>
                  <a:pt x="16443" y="27479"/>
                </a:lnTo>
                <a:lnTo>
                  <a:pt x="2473" y="27479"/>
                </a:lnTo>
                <a:lnTo>
                  <a:pt x="0" y="25012"/>
                </a:lnTo>
                <a:lnTo>
                  <a:pt x="0" y="18916"/>
                </a:lnTo>
                <a:lnTo>
                  <a:pt x="2467" y="16443"/>
                </a:lnTo>
                <a:lnTo>
                  <a:pt x="16443" y="16443"/>
                </a:lnTo>
                <a:lnTo>
                  <a:pt x="16443" y="2473"/>
                </a:lnTo>
                <a:lnTo>
                  <a:pt x="18910" y="0"/>
                </a:lnTo>
                <a:lnTo>
                  <a:pt x="25005" y="0"/>
                </a:lnTo>
                <a:lnTo>
                  <a:pt x="27479" y="2467"/>
                </a:lnTo>
                <a:lnTo>
                  <a:pt x="27479" y="16443"/>
                </a:lnTo>
                <a:lnTo>
                  <a:pt x="38404" y="16443"/>
                </a:lnTo>
                <a:lnTo>
                  <a:pt x="41449" y="16443"/>
                </a:lnTo>
                <a:lnTo>
                  <a:pt x="43922" y="18916"/>
                </a:lnTo>
                <a:lnTo>
                  <a:pt x="43922" y="25005"/>
                </a:lnTo>
                <a:lnTo>
                  <a:pt x="41455" y="27479"/>
                </a:lnTo>
                <a:lnTo>
                  <a:pt x="27479" y="27479"/>
                </a:lnTo>
                <a:lnTo>
                  <a:pt x="27479" y="41449"/>
                </a:lnTo>
                <a:lnTo>
                  <a:pt x="25012" y="43922"/>
                </a:lnTo>
                <a:close/>
              </a:path>
            </a:pathLst>
          </a:custGeom>
          <a:solidFill>
            <a:srgbClr val="0070C8"/>
          </a:solidFill>
        </p:spPr>
        <p:txBody>
          <a:bodyPr wrap="square" lIns="0" tIns="0" rIns="0" bIns="0" rtlCol="0"/>
          <a:lstStyle/>
          <a:p>
            <a:endParaRPr/>
          </a:p>
        </p:txBody>
      </p:sp>
      <p:sp>
        <p:nvSpPr>
          <p:cNvPr id="411" name="object 411"/>
          <p:cNvSpPr/>
          <p:nvPr/>
        </p:nvSpPr>
        <p:spPr>
          <a:xfrm>
            <a:off x="3456449" y="8269289"/>
            <a:ext cx="40640" cy="40640"/>
          </a:xfrm>
          <a:custGeom>
            <a:avLst/>
            <a:gdLst/>
            <a:ahLst/>
            <a:cxnLst/>
            <a:rect l="l" t="t" r="r" b="b"/>
            <a:pathLst>
              <a:path w="40639" h="40640">
                <a:moveTo>
                  <a:pt x="23109" y="40589"/>
                </a:moveTo>
                <a:lnTo>
                  <a:pt x="17479" y="40589"/>
                </a:lnTo>
                <a:lnTo>
                  <a:pt x="15196" y="38306"/>
                </a:lnTo>
                <a:lnTo>
                  <a:pt x="15196" y="25392"/>
                </a:lnTo>
                <a:lnTo>
                  <a:pt x="2283" y="25392"/>
                </a:lnTo>
                <a:lnTo>
                  <a:pt x="0" y="23109"/>
                </a:lnTo>
                <a:lnTo>
                  <a:pt x="0" y="17479"/>
                </a:lnTo>
                <a:lnTo>
                  <a:pt x="2283" y="15196"/>
                </a:lnTo>
                <a:lnTo>
                  <a:pt x="15196" y="15196"/>
                </a:lnTo>
                <a:lnTo>
                  <a:pt x="15196" y="2283"/>
                </a:lnTo>
                <a:lnTo>
                  <a:pt x="17479" y="0"/>
                </a:lnTo>
                <a:lnTo>
                  <a:pt x="23109" y="0"/>
                </a:lnTo>
                <a:lnTo>
                  <a:pt x="25392" y="2283"/>
                </a:lnTo>
                <a:lnTo>
                  <a:pt x="25392" y="15196"/>
                </a:lnTo>
                <a:lnTo>
                  <a:pt x="35490" y="15196"/>
                </a:lnTo>
                <a:lnTo>
                  <a:pt x="38305" y="15196"/>
                </a:lnTo>
                <a:lnTo>
                  <a:pt x="40589" y="17479"/>
                </a:lnTo>
                <a:lnTo>
                  <a:pt x="40589" y="23109"/>
                </a:lnTo>
                <a:lnTo>
                  <a:pt x="38305" y="25392"/>
                </a:lnTo>
                <a:lnTo>
                  <a:pt x="25392" y="25392"/>
                </a:lnTo>
                <a:lnTo>
                  <a:pt x="25392" y="38305"/>
                </a:lnTo>
                <a:lnTo>
                  <a:pt x="23109" y="40589"/>
                </a:lnTo>
                <a:close/>
              </a:path>
            </a:pathLst>
          </a:custGeom>
          <a:solidFill>
            <a:srgbClr val="0070C8"/>
          </a:solidFill>
        </p:spPr>
        <p:txBody>
          <a:bodyPr wrap="square" lIns="0" tIns="0" rIns="0" bIns="0" rtlCol="0"/>
          <a:lstStyle/>
          <a:p>
            <a:endParaRPr/>
          </a:p>
        </p:txBody>
      </p:sp>
      <p:grpSp>
        <p:nvGrpSpPr>
          <p:cNvPr id="412" name="object 412"/>
          <p:cNvGrpSpPr/>
          <p:nvPr/>
        </p:nvGrpSpPr>
        <p:grpSpPr>
          <a:xfrm>
            <a:off x="3624850" y="8781888"/>
            <a:ext cx="104139" cy="1505585"/>
            <a:chOff x="3624850" y="8781888"/>
            <a:chExt cx="104139" cy="1505585"/>
          </a:xfrm>
        </p:grpSpPr>
        <p:sp>
          <p:nvSpPr>
            <p:cNvPr id="413" name="object 413"/>
            <p:cNvSpPr/>
            <p:nvPr/>
          </p:nvSpPr>
          <p:spPr>
            <a:xfrm>
              <a:off x="3624846" y="9559073"/>
              <a:ext cx="104139" cy="728980"/>
            </a:xfrm>
            <a:custGeom>
              <a:avLst/>
              <a:gdLst/>
              <a:ahLst/>
              <a:cxnLst/>
              <a:rect l="l" t="t" r="r" b="b"/>
              <a:pathLst>
                <a:path w="104139" h="728979">
                  <a:moveTo>
                    <a:pt x="93510" y="34683"/>
                  </a:moveTo>
                  <a:lnTo>
                    <a:pt x="88976" y="30149"/>
                  </a:lnTo>
                  <a:lnTo>
                    <a:pt x="83388" y="30149"/>
                  </a:lnTo>
                  <a:lnTo>
                    <a:pt x="63360" y="30149"/>
                  </a:lnTo>
                  <a:lnTo>
                    <a:pt x="63360" y="4533"/>
                  </a:lnTo>
                  <a:lnTo>
                    <a:pt x="58839" y="0"/>
                  </a:lnTo>
                  <a:lnTo>
                    <a:pt x="47650" y="0"/>
                  </a:lnTo>
                  <a:lnTo>
                    <a:pt x="43129" y="4533"/>
                  </a:lnTo>
                  <a:lnTo>
                    <a:pt x="43129" y="30149"/>
                  </a:lnTo>
                  <a:lnTo>
                    <a:pt x="17513" y="30149"/>
                  </a:lnTo>
                  <a:lnTo>
                    <a:pt x="12979" y="34671"/>
                  </a:lnTo>
                  <a:lnTo>
                    <a:pt x="12979" y="45859"/>
                  </a:lnTo>
                  <a:lnTo>
                    <a:pt x="17513" y="50380"/>
                  </a:lnTo>
                  <a:lnTo>
                    <a:pt x="43129" y="50380"/>
                  </a:lnTo>
                  <a:lnTo>
                    <a:pt x="43129" y="75996"/>
                  </a:lnTo>
                  <a:lnTo>
                    <a:pt x="47650" y="80530"/>
                  </a:lnTo>
                  <a:lnTo>
                    <a:pt x="58839" y="80530"/>
                  </a:lnTo>
                  <a:lnTo>
                    <a:pt x="63360" y="75996"/>
                  </a:lnTo>
                  <a:lnTo>
                    <a:pt x="63360" y="50380"/>
                  </a:lnTo>
                  <a:lnTo>
                    <a:pt x="88976" y="50380"/>
                  </a:lnTo>
                  <a:lnTo>
                    <a:pt x="93510" y="45859"/>
                  </a:lnTo>
                  <a:lnTo>
                    <a:pt x="93510" y="34683"/>
                  </a:lnTo>
                  <a:close/>
                </a:path>
                <a:path w="104139" h="728979">
                  <a:moveTo>
                    <a:pt x="94983" y="133261"/>
                  </a:moveTo>
                  <a:lnTo>
                    <a:pt x="90258" y="128536"/>
                  </a:lnTo>
                  <a:lnTo>
                    <a:pt x="84442" y="128536"/>
                  </a:lnTo>
                  <a:lnTo>
                    <a:pt x="63588" y="128536"/>
                  </a:lnTo>
                  <a:lnTo>
                    <a:pt x="63588" y="101866"/>
                  </a:lnTo>
                  <a:lnTo>
                    <a:pt x="58877" y="97155"/>
                  </a:lnTo>
                  <a:lnTo>
                    <a:pt x="47231" y="97155"/>
                  </a:lnTo>
                  <a:lnTo>
                    <a:pt x="42519" y="101866"/>
                  </a:lnTo>
                  <a:lnTo>
                    <a:pt x="42519" y="128536"/>
                  </a:lnTo>
                  <a:lnTo>
                    <a:pt x="15836" y="128536"/>
                  </a:lnTo>
                  <a:lnTo>
                    <a:pt x="11125" y="133261"/>
                  </a:lnTo>
                  <a:lnTo>
                    <a:pt x="11125" y="144894"/>
                  </a:lnTo>
                  <a:lnTo>
                    <a:pt x="15836" y="149618"/>
                  </a:lnTo>
                  <a:lnTo>
                    <a:pt x="42519" y="149618"/>
                  </a:lnTo>
                  <a:lnTo>
                    <a:pt x="42519" y="176288"/>
                  </a:lnTo>
                  <a:lnTo>
                    <a:pt x="47231" y="181013"/>
                  </a:lnTo>
                  <a:lnTo>
                    <a:pt x="58877" y="181013"/>
                  </a:lnTo>
                  <a:lnTo>
                    <a:pt x="63588" y="176288"/>
                  </a:lnTo>
                  <a:lnTo>
                    <a:pt x="63588" y="149618"/>
                  </a:lnTo>
                  <a:lnTo>
                    <a:pt x="90258" y="149618"/>
                  </a:lnTo>
                  <a:lnTo>
                    <a:pt x="94983" y="144894"/>
                  </a:lnTo>
                  <a:lnTo>
                    <a:pt x="94983" y="133261"/>
                  </a:lnTo>
                  <a:close/>
                </a:path>
                <a:path w="104139" h="728979">
                  <a:moveTo>
                    <a:pt x="96456" y="231838"/>
                  </a:moveTo>
                  <a:lnTo>
                    <a:pt x="91554" y="226936"/>
                  </a:lnTo>
                  <a:lnTo>
                    <a:pt x="85496" y="226936"/>
                  </a:lnTo>
                  <a:lnTo>
                    <a:pt x="63817" y="226936"/>
                  </a:lnTo>
                  <a:lnTo>
                    <a:pt x="63817" y="199212"/>
                  </a:lnTo>
                  <a:lnTo>
                    <a:pt x="58915" y="194297"/>
                  </a:lnTo>
                  <a:lnTo>
                    <a:pt x="46812" y="194297"/>
                  </a:lnTo>
                  <a:lnTo>
                    <a:pt x="41910" y="199199"/>
                  </a:lnTo>
                  <a:lnTo>
                    <a:pt x="41910" y="226936"/>
                  </a:lnTo>
                  <a:lnTo>
                    <a:pt x="14173" y="226936"/>
                  </a:lnTo>
                  <a:lnTo>
                    <a:pt x="9271" y="231838"/>
                  </a:lnTo>
                  <a:lnTo>
                    <a:pt x="9271" y="243954"/>
                  </a:lnTo>
                  <a:lnTo>
                    <a:pt x="14173" y="248856"/>
                  </a:lnTo>
                  <a:lnTo>
                    <a:pt x="41910" y="248856"/>
                  </a:lnTo>
                  <a:lnTo>
                    <a:pt x="41910" y="276580"/>
                  </a:lnTo>
                  <a:lnTo>
                    <a:pt x="46812" y="281495"/>
                  </a:lnTo>
                  <a:lnTo>
                    <a:pt x="58915" y="281495"/>
                  </a:lnTo>
                  <a:lnTo>
                    <a:pt x="63817" y="276593"/>
                  </a:lnTo>
                  <a:lnTo>
                    <a:pt x="63817" y="248856"/>
                  </a:lnTo>
                  <a:lnTo>
                    <a:pt x="91554" y="248856"/>
                  </a:lnTo>
                  <a:lnTo>
                    <a:pt x="96456" y="243954"/>
                  </a:lnTo>
                  <a:lnTo>
                    <a:pt x="96456" y="231838"/>
                  </a:lnTo>
                  <a:close/>
                </a:path>
                <a:path w="104139" h="728979">
                  <a:moveTo>
                    <a:pt x="97929" y="330415"/>
                  </a:moveTo>
                  <a:lnTo>
                    <a:pt x="92837" y="325323"/>
                  </a:lnTo>
                  <a:lnTo>
                    <a:pt x="86550" y="325323"/>
                  </a:lnTo>
                  <a:lnTo>
                    <a:pt x="64046" y="325323"/>
                  </a:lnTo>
                  <a:lnTo>
                    <a:pt x="64046" y="296545"/>
                  </a:lnTo>
                  <a:lnTo>
                    <a:pt x="58953" y="291452"/>
                  </a:lnTo>
                  <a:lnTo>
                    <a:pt x="46393" y="291452"/>
                  </a:lnTo>
                  <a:lnTo>
                    <a:pt x="41300" y="296545"/>
                  </a:lnTo>
                  <a:lnTo>
                    <a:pt x="41300" y="325323"/>
                  </a:lnTo>
                  <a:lnTo>
                    <a:pt x="12522" y="325323"/>
                  </a:lnTo>
                  <a:lnTo>
                    <a:pt x="7429" y="330415"/>
                  </a:lnTo>
                  <a:lnTo>
                    <a:pt x="7429" y="342976"/>
                  </a:lnTo>
                  <a:lnTo>
                    <a:pt x="12522" y="348068"/>
                  </a:lnTo>
                  <a:lnTo>
                    <a:pt x="41300" y="348068"/>
                  </a:lnTo>
                  <a:lnTo>
                    <a:pt x="41300" y="376859"/>
                  </a:lnTo>
                  <a:lnTo>
                    <a:pt x="46393" y="381952"/>
                  </a:lnTo>
                  <a:lnTo>
                    <a:pt x="58953" y="381952"/>
                  </a:lnTo>
                  <a:lnTo>
                    <a:pt x="64046" y="376859"/>
                  </a:lnTo>
                  <a:lnTo>
                    <a:pt x="64046" y="348068"/>
                  </a:lnTo>
                  <a:lnTo>
                    <a:pt x="92824" y="348068"/>
                  </a:lnTo>
                  <a:lnTo>
                    <a:pt x="97917" y="342976"/>
                  </a:lnTo>
                  <a:lnTo>
                    <a:pt x="97929" y="330415"/>
                  </a:lnTo>
                  <a:close/>
                </a:path>
                <a:path w="104139" h="728979">
                  <a:moveTo>
                    <a:pt x="99402" y="429006"/>
                  </a:moveTo>
                  <a:lnTo>
                    <a:pt x="94119" y="423722"/>
                  </a:lnTo>
                  <a:lnTo>
                    <a:pt x="87604" y="423722"/>
                  </a:lnTo>
                  <a:lnTo>
                    <a:pt x="64262" y="423722"/>
                  </a:lnTo>
                  <a:lnTo>
                    <a:pt x="64262" y="393877"/>
                  </a:lnTo>
                  <a:lnTo>
                    <a:pt x="58991" y="388594"/>
                  </a:lnTo>
                  <a:lnTo>
                    <a:pt x="45961" y="388594"/>
                  </a:lnTo>
                  <a:lnTo>
                    <a:pt x="40690" y="393877"/>
                  </a:lnTo>
                  <a:lnTo>
                    <a:pt x="40690" y="423722"/>
                  </a:lnTo>
                  <a:lnTo>
                    <a:pt x="10833" y="423722"/>
                  </a:lnTo>
                  <a:lnTo>
                    <a:pt x="5549" y="429006"/>
                  </a:lnTo>
                  <a:lnTo>
                    <a:pt x="5549" y="442023"/>
                  </a:lnTo>
                  <a:lnTo>
                    <a:pt x="10833" y="447306"/>
                  </a:lnTo>
                  <a:lnTo>
                    <a:pt x="40690" y="447306"/>
                  </a:lnTo>
                  <a:lnTo>
                    <a:pt x="40690" y="477151"/>
                  </a:lnTo>
                  <a:lnTo>
                    <a:pt x="45961" y="482434"/>
                  </a:lnTo>
                  <a:lnTo>
                    <a:pt x="58991" y="482434"/>
                  </a:lnTo>
                  <a:lnTo>
                    <a:pt x="64262" y="477151"/>
                  </a:lnTo>
                  <a:lnTo>
                    <a:pt x="64262" y="447306"/>
                  </a:lnTo>
                  <a:lnTo>
                    <a:pt x="94119" y="447306"/>
                  </a:lnTo>
                  <a:lnTo>
                    <a:pt x="99402" y="442023"/>
                  </a:lnTo>
                  <a:lnTo>
                    <a:pt x="99402" y="429006"/>
                  </a:lnTo>
                  <a:close/>
                </a:path>
                <a:path w="104139" h="728979">
                  <a:moveTo>
                    <a:pt x="103809" y="724560"/>
                  </a:moveTo>
                  <a:lnTo>
                    <a:pt x="101092" y="724560"/>
                  </a:lnTo>
                  <a:lnTo>
                    <a:pt x="101092" y="719480"/>
                  </a:lnTo>
                  <a:lnTo>
                    <a:pt x="64947" y="719480"/>
                  </a:lnTo>
                  <a:lnTo>
                    <a:pt x="64947" y="686460"/>
                  </a:lnTo>
                  <a:lnTo>
                    <a:pt x="62357" y="686460"/>
                  </a:lnTo>
                  <a:lnTo>
                    <a:pt x="62357" y="680110"/>
                  </a:lnTo>
                  <a:lnTo>
                    <a:pt x="64731" y="677722"/>
                  </a:lnTo>
                  <a:lnTo>
                    <a:pt x="64731" y="645756"/>
                  </a:lnTo>
                  <a:lnTo>
                    <a:pt x="96697" y="645756"/>
                  </a:lnTo>
                  <a:lnTo>
                    <a:pt x="102349" y="640105"/>
                  </a:lnTo>
                  <a:lnTo>
                    <a:pt x="102349" y="626173"/>
                  </a:lnTo>
                  <a:lnTo>
                    <a:pt x="96685" y="620509"/>
                  </a:lnTo>
                  <a:lnTo>
                    <a:pt x="89725" y="620509"/>
                  </a:lnTo>
                  <a:lnTo>
                    <a:pt x="64731" y="620509"/>
                  </a:lnTo>
                  <a:lnTo>
                    <a:pt x="64731" y="588543"/>
                  </a:lnTo>
                  <a:lnTo>
                    <a:pt x="59067" y="582891"/>
                  </a:lnTo>
                  <a:lnTo>
                    <a:pt x="64503" y="577456"/>
                  </a:lnTo>
                  <a:lnTo>
                    <a:pt x="64503" y="546544"/>
                  </a:lnTo>
                  <a:lnTo>
                    <a:pt x="95402" y="546544"/>
                  </a:lnTo>
                  <a:lnTo>
                    <a:pt x="100876" y="541083"/>
                  </a:lnTo>
                  <a:lnTo>
                    <a:pt x="100876" y="527583"/>
                  </a:lnTo>
                  <a:lnTo>
                    <a:pt x="95402" y="522122"/>
                  </a:lnTo>
                  <a:lnTo>
                    <a:pt x="88658" y="522122"/>
                  </a:lnTo>
                  <a:lnTo>
                    <a:pt x="64503" y="522122"/>
                  </a:lnTo>
                  <a:lnTo>
                    <a:pt x="64503" y="491210"/>
                  </a:lnTo>
                  <a:lnTo>
                    <a:pt x="59029" y="485749"/>
                  </a:lnTo>
                  <a:lnTo>
                    <a:pt x="45542" y="485749"/>
                  </a:lnTo>
                  <a:lnTo>
                    <a:pt x="40081" y="491210"/>
                  </a:lnTo>
                  <a:lnTo>
                    <a:pt x="40081" y="522122"/>
                  </a:lnTo>
                  <a:lnTo>
                    <a:pt x="9169" y="522122"/>
                  </a:lnTo>
                  <a:lnTo>
                    <a:pt x="3695" y="527583"/>
                  </a:lnTo>
                  <a:lnTo>
                    <a:pt x="3695" y="541083"/>
                  </a:lnTo>
                  <a:lnTo>
                    <a:pt x="9169" y="546544"/>
                  </a:lnTo>
                  <a:lnTo>
                    <a:pt x="40081" y="546544"/>
                  </a:lnTo>
                  <a:lnTo>
                    <a:pt x="40081" y="577456"/>
                  </a:lnTo>
                  <a:lnTo>
                    <a:pt x="45516" y="582891"/>
                  </a:lnTo>
                  <a:lnTo>
                    <a:pt x="45135" y="582891"/>
                  </a:lnTo>
                  <a:lnTo>
                    <a:pt x="39471" y="588556"/>
                  </a:lnTo>
                  <a:lnTo>
                    <a:pt x="39471" y="620509"/>
                  </a:lnTo>
                  <a:lnTo>
                    <a:pt x="7505" y="620509"/>
                  </a:lnTo>
                  <a:lnTo>
                    <a:pt x="1854" y="626173"/>
                  </a:lnTo>
                  <a:lnTo>
                    <a:pt x="1854" y="640105"/>
                  </a:lnTo>
                  <a:lnTo>
                    <a:pt x="7518" y="645756"/>
                  </a:lnTo>
                  <a:lnTo>
                    <a:pt x="39471" y="645756"/>
                  </a:lnTo>
                  <a:lnTo>
                    <a:pt x="39471" y="677722"/>
                  </a:lnTo>
                  <a:lnTo>
                    <a:pt x="41859" y="680110"/>
                  </a:lnTo>
                  <a:lnTo>
                    <a:pt x="41452" y="680110"/>
                  </a:lnTo>
                  <a:lnTo>
                    <a:pt x="41452" y="686460"/>
                  </a:lnTo>
                  <a:lnTo>
                    <a:pt x="38862" y="686460"/>
                  </a:lnTo>
                  <a:lnTo>
                    <a:pt x="38862" y="719480"/>
                  </a:lnTo>
                  <a:lnTo>
                    <a:pt x="2717" y="719480"/>
                  </a:lnTo>
                  <a:lnTo>
                    <a:pt x="2717" y="724560"/>
                  </a:lnTo>
                  <a:lnTo>
                    <a:pt x="0" y="724560"/>
                  </a:lnTo>
                  <a:lnTo>
                    <a:pt x="0" y="728370"/>
                  </a:lnTo>
                  <a:lnTo>
                    <a:pt x="103809" y="728370"/>
                  </a:lnTo>
                  <a:lnTo>
                    <a:pt x="103809" y="724560"/>
                  </a:lnTo>
                  <a:close/>
                </a:path>
              </a:pathLst>
            </a:custGeom>
            <a:solidFill>
              <a:srgbClr val="0070C8"/>
            </a:solidFill>
          </p:spPr>
          <p:txBody>
            <a:bodyPr wrap="square" lIns="0" tIns="0" rIns="0" bIns="0" rtlCol="0"/>
            <a:lstStyle/>
            <a:p>
              <a:endParaRPr/>
            </a:p>
          </p:txBody>
        </p:sp>
        <p:pic>
          <p:nvPicPr>
            <p:cNvPr id="414" name="object 414"/>
            <p:cNvPicPr/>
            <p:nvPr/>
          </p:nvPicPr>
          <p:blipFill>
            <a:blip r:embed="rId28" cstate="print"/>
            <a:stretch>
              <a:fillRect/>
            </a:stretch>
          </p:blipFill>
          <p:spPr>
            <a:xfrm>
              <a:off x="3639697" y="9461925"/>
              <a:ext cx="77190" cy="77189"/>
            </a:xfrm>
            <a:prstGeom prst="rect">
              <a:avLst/>
            </a:prstGeom>
          </p:spPr>
        </p:pic>
        <p:pic>
          <p:nvPicPr>
            <p:cNvPr id="415" name="object 415"/>
            <p:cNvPicPr/>
            <p:nvPr/>
          </p:nvPicPr>
          <p:blipFill>
            <a:blip r:embed="rId57" cstate="print"/>
            <a:stretch>
              <a:fillRect/>
            </a:stretch>
          </p:blipFill>
          <p:spPr>
            <a:xfrm>
              <a:off x="3641536" y="9364769"/>
              <a:ext cx="73882" cy="73882"/>
            </a:xfrm>
            <a:prstGeom prst="rect">
              <a:avLst/>
            </a:prstGeom>
          </p:spPr>
        </p:pic>
        <p:pic>
          <p:nvPicPr>
            <p:cNvPr id="416" name="object 416"/>
            <p:cNvPicPr/>
            <p:nvPr/>
          </p:nvPicPr>
          <p:blipFill>
            <a:blip r:embed="rId74" cstate="print"/>
            <a:stretch>
              <a:fillRect/>
            </a:stretch>
          </p:blipFill>
          <p:spPr>
            <a:xfrm>
              <a:off x="3643392" y="9267625"/>
              <a:ext cx="70550" cy="70550"/>
            </a:xfrm>
            <a:prstGeom prst="rect">
              <a:avLst/>
            </a:prstGeom>
          </p:spPr>
        </p:pic>
        <p:pic>
          <p:nvPicPr>
            <p:cNvPr id="417" name="object 417"/>
            <p:cNvPicPr/>
            <p:nvPr/>
          </p:nvPicPr>
          <p:blipFill>
            <a:blip r:embed="rId75" cstate="print"/>
            <a:stretch>
              <a:fillRect/>
            </a:stretch>
          </p:blipFill>
          <p:spPr>
            <a:xfrm>
              <a:off x="3645250" y="9170475"/>
              <a:ext cx="67222" cy="67216"/>
            </a:xfrm>
            <a:prstGeom prst="rect">
              <a:avLst/>
            </a:prstGeom>
          </p:spPr>
        </p:pic>
        <p:pic>
          <p:nvPicPr>
            <p:cNvPr id="418" name="object 418"/>
            <p:cNvPicPr/>
            <p:nvPr/>
          </p:nvPicPr>
          <p:blipFill>
            <a:blip r:embed="rId14" cstate="print"/>
            <a:stretch>
              <a:fillRect/>
            </a:stretch>
          </p:blipFill>
          <p:spPr>
            <a:xfrm>
              <a:off x="3647093" y="9073325"/>
              <a:ext cx="63902" cy="63895"/>
            </a:xfrm>
            <a:prstGeom prst="rect">
              <a:avLst/>
            </a:prstGeom>
          </p:spPr>
        </p:pic>
        <p:sp>
          <p:nvSpPr>
            <p:cNvPr id="419" name="object 419"/>
            <p:cNvSpPr/>
            <p:nvPr/>
          </p:nvSpPr>
          <p:spPr>
            <a:xfrm>
              <a:off x="3648964" y="8781897"/>
              <a:ext cx="60960" cy="255270"/>
            </a:xfrm>
            <a:custGeom>
              <a:avLst/>
              <a:gdLst/>
              <a:ahLst/>
              <a:cxnLst/>
              <a:rect l="l" t="t" r="r" b="b"/>
              <a:pathLst>
                <a:path w="60960" h="255270">
                  <a:moveTo>
                    <a:pt x="57607" y="23202"/>
                  </a:moveTo>
                  <a:lnTo>
                    <a:pt x="54584" y="20180"/>
                  </a:lnTo>
                  <a:lnTo>
                    <a:pt x="50838" y="20180"/>
                  </a:lnTo>
                  <a:lnTo>
                    <a:pt x="37439" y="20180"/>
                  </a:lnTo>
                  <a:lnTo>
                    <a:pt x="37439" y="3035"/>
                  </a:lnTo>
                  <a:lnTo>
                    <a:pt x="34404" y="0"/>
                  </a:lnTo>
                  <a:lnTo>
                    <a:pt x="26924" y="0"/>
                  </a:lnTo>
                  <a:lnTo>
                    <a:pt x="23888" y="3035"/>
                  </a:lnTo>
                  <a:lnTo>
                    <a:pt x="23888" y="20180"/>
                  </a:lnTo>
                  <a:lnTo>
                    <a:pt x="6743" y="20180"/>
                  </a:lnTo>
                  <a:lnTo>
                    <a:pt x="3708" y="23202"/>
                  </a:lnTo>
                  <a:lnTo>
                    <a:pt x="3708" y="30683"/>
                  </a:lnTo>
                  <a:lnTo>
                    <a:pt x="6743" y="33718"/>
                  </a:lnTo>
                  <a:lnTo>
                    <a:pt x="23888" y="33718"/>
                  </a:lnTo>
                  <a:lnTo>
                    <a:pt x="23888" y="50863"/>
                  </a:lnTo>
                  <a:lnTo>
                    <a:pt x="26924" y="53898"/>
                  </a:lnTo>
                  <a:lnTo>
                    <a:pt x="34404" y="53898"/>
                  </a:lnTo>
                  <a:lnTo>
                    <a:pt x="37439" y="50863"/>
                  </a:lnTo>
                  <a:lnTo>
                    <a:pt x="37439" y="33718"/>
                  </a:lnTo>
                  <a:lnTo>
                    <a:pt x="54584" y="33718"/>
                  </a:lnTo>
                  <a:lnTo>
                    <a:pt x="57607" y="30683"/>
                  </a:lnTo>
                  <a:lnTo>
                    <a:pt x="57607" y="23202"/>
                  </a:lnTo>
                  <a:close/>
                </a:path>
                <a:path w="60960" h="255270">
                  <a:moveTo>
                    <a:pt x="59080" y="121780"/>
                  </a:moveTo>
                  <a:lnTo>
                    <a:pt x="55867" y="118567"/>
                  </a:lnTo>
                  <a:lnTo>
                    <a:pt x="51892" y="118567"/>
                  </a:lnTo>
                  <a:lnTo>
                    <a:pt x="37655" y="118567"/>
                  </a:lnTo>
                  <a:lnTo>
                    <a:pt x="37655" y="100368"/>
                  </a:lnTo>
                  <a:lnTo>
                    <a:pt x="34429" y="97142"/>
                  </a:lnTo>
                  <a:lnTo>
                    <a:pt x="26492" y="97142"/>
                  </a:lnTo>
                  <a:lnTo>
                    <a:pt x="23279" y="100368"/>
                  </a:lnTo>
                  <a:lnTo>
                    <a:pt x="23279" y="118567"/>
                  </a:lnTo>
                  <a:lnTo>
                    <a:pt x="5067" y="118567"/>
                  </a:lnTo>
                  <a:lnTo>
                    <a:pt x="1854" y="121780"/>
                  </a:lnTo>
                  <a:lnTo>
                    <a:pt x="1854" y="129730"/>
                  </a:lnTo>
                  <a:lnTo>
                    <a:pt x="5067" y="132943"/>
                  </a:lnTo>
                  <a:lnTo>
                    <a:pt x="23279" y="132943"/>
                  </a:lnTo>
                  <a:lnTo>
                    <a:pt x="23279" y="151155"/>
                  </a:lnTo>
                  <a:lnTo>
                    <a:pt x="26492" y="154368"/>
                  </a:lnTo>
                  <a:lnTo>
                    <a:pt x="34429" y="154368"/>
                  </a:lnTo>
                  <a:lnTo>
                    <a:pt x="37655" y="151155"/>
                  </a:lnTo>
                  <a:lnTo>
                    <a:pt x="37655" y="132943"/>
                  </a:lnTo>
                  <a:lnTo>
                    <a:pt x="55854" y="132943"/>
                  </a:lnTo>
                  <a:lnTo>
                    <a:pt x="59080" y="129730"/>
                  </a:lnTo>
                  <a:lnTo>
                    <a:pt x="59080" y="121780"/>
                  </a:lnTo>
                  <a:close/>
                </a:path>
                <a:path w="60960" h="255270">
                  <a:moveTo>
                    <a:pt x="60553" y="220370"/>
                  </a:moveTo>
                  <a:lnTo>
                    <a:pt x="57150" y="216966"/>
                  </a:lnTo>
                  <a:lnTo>
                    <a:pt x="52946" y="216966"/>
                  </a:lnTo>
                  <a:lnTo>
                    <a:pt x="37884" y="216966"/>
                  </a:lnTo>
                  <a:lnTo>
                    <a:pt x="37884" y="197700"/>
                  </a:lnTo>
                  <a:lnTo>
                    <a:pt x="34480" y="194297"/>
                  </a:lnTo>
                  <a:lnTo>
                    <a:pt x="26073" y="194297"/>
                  </a:lnTo>
                  <a:lnTo>
                    <a:pt x="22669" y="197700"/>
                  </a:lnTo>
                  <a:lnTo>
                    <a:pt x="22669" y="216966"/>
                  </a:lnTo>
                  <a:lnTo>
                    <a:pt x="3403" y="216966"/>
                  </a:lnTo>
                  <a:lnTo>
                    <a:pt x="0" y="220370"/>
                  </a:lnTo>
                  <a:lnTo>
                    <a:pt x="0" y="228777"/>
                  </a:lnTo>
                  <a:lnTo>
                    <a:pt x="3403" y="232181"/>
                  </a:lnTo>
                  <a:lnTo>
                    <a:pt x="22669" y="232181"/>
                  </a:lnTo>
                  <a:lnTo>
                    <a:pt x="22669" y="251447"/>
                  </a:lnTo>
                  <a:lnTo>
                    <a:pt x="26073" y="254850"/>
                  </a:lnTo>
                  <a:lnTo>
                    <a:pt x="34480" y="254850"/>
                  </a:lnTo>
                  <a:lnTo>
                    <a:pt x="37884" y="251447"/>
                  </a:lnTo>
                  <a:lnTo>
                    <a:pt x="37884" y="232181"/>
                  </a:lnTo>
                  <a:lnTo>
                    <a:pt x="57150" y="232181"/>
                  </a:lnTo>
                  <a:lnTo>
                    <a:pt x="60553" y="228777"/>
                  </a:lnTo>
                  <a:lnTo>
                    <a:pt x="60553" y="220370"/>
                  </a:lnTo>
                  <a:close/>
                </a:path>
              </a:pathLst>
            </a:custGeom>
            <a:solidFill>
              <a:srgbClr val="0070C8"/>
            </a:solidFill>
          </p:spPr>
          <p:txBody>
            <a:bodyPr wrap="square" lIns="0" tIns="0" rIns="0" bIns="0" rtlCol="0"/>
            <a:lstStyle/>
            <a:p>
              <a:endParaRPr/>
            </a:p>
          </p:txBody>
        </p:sp>
      </p:grpSp>
      <p:sp>
        <p:nvSpPr>
          <p:cNvPr id="420" name="object 420"/>
          <p:cNvSpPr/>
          <p:nvPr/>
        </p:nvSpPr>
        <p:spPr>
          <a:xfrm>
            <a:off x="3654521" y="8684732"/>
            <a:ext cx="50800" cy="50800"/>
          </a:xfrm>
          <a:custGeom>
            <a:avLst/>
            <a:gdLst/>
            <a:ahLst/>
            <a:cxnLst/>
            <a:rect l="l" t="t" r="r" b="b"/>
            <a:pathLst>
              <a:path w="50800" h="50800">
                <a:moveTo>
                  <a:pt x="28804" y="50589"/>
                </a:moveTo>
                <a:lnTo>
                  <a:pt x="21784" y="50589"/>
                </a:lnTo>
                <a:lnTo>
                  <a:pt x="18936" y="47741"/>
                </a:lnTo>
                <a:lnTo>
                  <a:pt x="18936" y="31652"/>
                </a:lnTo>
                <a:lnTo>
                  <a:pt x="2847" y="31652"/>
                </a:lnTo>
                <a:lnTo>
                  <a:pt x="0" y="28805"/>
                </a:lnTo>
                <a:lnTo>
                  <a:pt x="0" y="21784"/>
                </a:lnTo>
                <a:lnTo>
                  <a:pt x="2847" y="18936"/>
                </a:lnTo>
                <a:lnTo>
                  <a:pt x="18936" y="18936"/>
                </a:lnTo>
                <a:lnTo>
                  <a:pt x="18936" y="2847"/>
                </a:lnTo>
                <a:lnTo>
                  <a:pt x="21784" y="0"/>
                </a:lnTo>
                <a:lnTo>
                  <a:pt x="28804" y="0"/>
                </a:lnTo>
                <a:lnTo>
                  <a:pt x="31652" y="2847"/>
                </a:lnTo>
                <a:lnTo>
                  <a:pt x="31652" y="18936"/>
                </a:lnTo>
                <a:lnTo>
                  <a:pt x="44231" y="18936"/>
                </a:lnTo>
                <a:lnTo>
                  <a:pt x="47741" y="18936"/>
                </a:lnTo>
                <a:lnTo>
                  <a:pt x="50589" y="21784"/>
                </a:lnTo>
                <a:lnTo>
                  <a:pt x="50589" y="28804"/>
                </a:lnTo>
                <a:lnTo>
                  <a:pt x="47741" y="31652"/>
                </a:lnTo>
                <a:lnTo>
                  <a:pt x="31652" y="31652"/>
                </a:lnTo>
                <a:lnTo>
                  <a:pt x="31652" y="47741"/>
                </a:lnTo>
                <a:lnTo>
                  <a:pt x="28804" y="50589"/>
                </a:lnTo>
                <a:close/>
              </a:path>
            </a:pathLst>
          </a:custGeom>
          <a:solidFill>
            <a:srgbClr val="0070C8"/>
          </a:solidFill>
        </p:spPr>
        <p:txBody>
          <a:bodyPr wrap="square" lIns="0" tIns="0" rIns="0" bIns="0" rtlCol="0"/>
          <a:lstStyle/>
          <a:p>
            <a:endParaRPr/>
          </a:p>
        </p:txBody>
      </p:sp>
      <p:sp>
        <p:nvSpPr>
          <p:cNvPr id="421" name="object 421"/>
          <p:cNvSpPr/>
          <p:nvPr/>
        </p:nvSpPr>
        <p:spPr>
          <a:xfrm>
            <a:off x="3656377" y="8587582"/>
            <a:ext cx="47625" cy="47625"/>
          </a:xfrm>
          <a:custGeom>
            <a:avLst/>
            <a:gdLst/>
            <a:ahLst/>
            <a:cxnLst/>
            <a:rect l="l" t="t" r="r" b="b"/>
            <a:pathLst>
              <a:path w="47625" h="47625">
                <a:moveTo>
                  <a:pt x="26909" y="47256"/>
                </a:moveTo>
                <a:lnTo>
                  <a:pt x="20347" y="47256"/>
                </a:lnTo>
                <a:lnTo>
                  <a:pt x="17690" y="44598"/>
                </a:lnTo>
                <a:lnTo>
                  <a:pt x="17690" y="29566"/>
                </a:lnTo>
                <a:lnTo>
                  <a:pt x="2657" y="29566"/>
                </a:lnTo>
                <a:lnTo>
                  <a:pt x="0" y="26908"/>
                </a:lnTo>
                <a:lnTo>
                  <a:pt x="0" y="20347"/>
                </a:lnTo>
                <a:lnTo>
                  <a:pt x="2657" y="17689"/>
                </a:lnTo>
                <a:lnTo>
                  <a:pt x="17690" y="17689"/>
                </a:lnTo>
                <a:lnTo>
                  <a:pt x="17690" y="2657"/>
                </a:lnTo>
                <a:lnTo>
                  <a:pt x="20347" y="0"/>
                </a:lnTo>
                <a:lnTo>
                  <a:pt x="26909" y="0"/>
                </a:lnTo>
                <a:lnTo>
                  <a:pt x="29566" y="2657"/>
                </a:lnTo>
                <a:lnTo>
                  <a:pt x="29566" y="17689"/>
                </a:lnTo>
                <a:lnTo>
                  <a:pt x="41318" y="17689"/>
                </a:lnTo>
                <a:lnTo>
                  <a:pt x="44599" y="17689"/>
                </a:lnTo>
                <a:lnTo>
                  <a:pt x="47257" y="20347"/>
                </a:lnTo>
                <a:lnTo>
                  <a:pt x="47257" y="26908"/>
                </a:lnTo>
                <a:lnTo>
                  <a:pt x="44599" y="29566"/>
                </a:lnTo>
                <a:lnTo>
                  <a:pt x="29566" y="29566"/>
                </a:lnTo>
                <a:lnTo>
                  <a:pt x="29566" y="44598"/>
                </a:lnTo>
                <a:lnTo>
                  <a:pt x="26909" y="47256"/>
                </a:lnTo>
                <a:close/>
              </a:path>
            </a:pathLst>
          </a:custGeom>
          <a:solidFill>
            <a:srgbClr val="0070C8"/>
          </a:solidFill>
        </p:spPr>
        <p:txBody>
          <a:bodyPr wrap="square" lIns="0" tIns="0" rIns="0" bIns="0" rtlCol="0"/>
          <a:lstStyle/>
          <a:p>
            <a:endParaRPr/>
          </a:p>
        </p:txBody>
      </p:sp>
      <p:sp>
        <p:nvSpPr>
          <p:cNvPr id="422" name="object 422"/>
          <p:cNvSpPr/>
          <p:nvPr/>
        </p:nvSpPr>
        <p:spPr>
          <a:xfrm>
            <a:off x="3658241" y="8490439"/>
            <a:ext cx="44450" cy="44450"/>
          </a:xfrm>
          <a:custGeom>
            <a:avLst/>
            <a:gdLst/>
            <a:ahLst/>
            <a:cxnLst/>
            <a:rect l="l" t="t" r="r" b="b"/>
            <a:pathLst>
              <a:path w="44450" h="44450">
                <a:moveTo>
                  <a:pt x="25012" y="43922"/>
                </a:moveTo>
                <a:lnTo>
                  <a:pt x="18916" y="43922"/>
                </a:lnTo>
                <a:lnTo>
                  <a:pt x="16443" y="41455"/>
                </a:lnTo>
                <a:lnTo>
                  <a:pt x="16443" y="27479"/>
                </a:lnTo>
                <a:lnTo>
                  <a:pt x="2473" y="27479"/>
                </a:lnTo>
                <a:lnTo>
                  <a:pt x="0" y="25012"/>
                </a:lnTo>
                <a:lnTo>
                  <a:pt x="0" y="18916"/>
                </a:lnTo>
                <a:lnTo>
                  <a:pt x="2467" y="16443"/>
                </a:lnTo>
                <a:lnTo>
                  <a:pt x="16443" y="16443"/>
                </a:lnTo>
                <a:lnTo>
                  <a:pt x="16443" y="2473"/>
                </a:lnTo>
                <a:lnTo>
                  <a:pt x="18910" y="0"/>
                </a:lnTo>
                <a:lnTo>
                  <a:pt x="25005" y="0"/>
                </a:lnTo>
                <a:lnTo>
                  <a:pt x="27479" y="2467"/>
                </a:lnTo>
                <a:lnTo>
                  <a:pt x="27479" y="16443"/>
                </a:lnTo>
                <a:lnTo>
                  <a:pt x="38404" y="16443"/>
                </a:lnTo>
                <a:lnTo>
                  <a:pt x="41448" y="16443"/>
                </a:lnTo>
                <a:lnTo>
                  <a:pt x="43922" y="18910"/>
                </a:lnTo>
                <a:lnTo>
                  <a:pt x="43922" y="25006"/>
                </a:lnTo>
                <a:lnTo>
                  <a:pt x="41455" y="27479"/>
                </a:lnTo>
                <a:lnTo>
                  <a:pt x="27479" y="27479"/>
                </a:lnTo>
                <a:lnTo>
                  <a:pt x="27479" y="41449"/>
                </a:lnTo>
                <a:lnTo>
                  <a:pt x="25012" y="43922"/>
                </a:lnTo>
                <a:close/>
              </a:path>
            </a:pathLst>
          </a:custGeom>
          <a:solidFill>
            <a:srgbClr val="0070C8"/>
          </a:solidFill>
        </p:spPr>
        <p:txBody>
          <a:bodyPr wrap="square" lIns="0" tIns="0" rIns="0" bIns="0" rtlCol="0"/>
          <a:lstStyle/>
          <a:p>
            <a:endParaRPr/>
          </a:p>
        </p:txBody>
      </p:sp>
      <p:sp>
        <p:nvSpPr>
          <p:cNvPr id="423" name="object 423"/>
          <p:cNvSpPr/>
          <p:nvPr/>
        </p:nvSpPr>
        <p:spPr>
          <a:xfrm>
            <a:off x="3660099" y="8393289"/>
            <a:ext cx="40640" cy="40640"/>
          </a:xfrm>
          <a:custGeom>
            <a:avLst/>
            <a:gdLst/>
            <a:ahLst/>
            <a:cxnLst/>
            <a:rect l="l" t="t" r="r" b="b"/>
            <a:pathLst>
              <a:path w="40639" h="40640">
                <a:moveTo>
                  <a:pt x="23109" y="40589"/>
                </a:moveTo>
                <a:lnTo>
                  <a:pt x="17479" y="40589"/>
                </a:lnTo>
                <a:lnTo>
                  <a:pt x="15196" y="38306"/>
                </a:lnTo>
                <a:lnTo>
                  <a:pt x="15196" y="25392"/>
                </a:lnTo>
                <a:lnTo>
                  <a:pt x="2283" y="25392"/>
                </a:lnTo>
                <a:lnTo>
                  <a:pt x="0" y="23109"/>
                </a:lnTo>
                <a:lnTo>
                  <a:pt x="0" y="17479"/>
                </a:lnTo>
                <a:lnTo>
                  <a:pt x="2283" y="15196"/>
                </a:lnTo>
                <a:lnTo>
                  <a:pt x="15196" y="15196"/>
                </a:lnTo>
                <a:lnTo>
                  <a:pt x="15196" y="2283"/>
                </a:lnTo>
                <a:lnTo>
                  <a:pt x="17479" y="0"/>
                </a:lnTo>
                <a:lnTo>
                  <a:pt x="23109" y="0"/>
                </a:lnTo>
                <a:lnTo>
                  <a:pt x="25392" y="2283"/>
                </a:lnTo>
                <a:lnTo>
                  <a:pt x="25392" y="15196"/>
                </a:lnTo>
                <a:lnTo>
                  <a:pt x="35490" y="15196"/>
                </a:lnTo>
                <a:lnTo>
                  <a:pt x="38305" y="15196"/>
                </a:lnTo>
                <a:lnTo>
                  <a:pt x="40589" y="17479"/>
                </a:lnTo>
                <a:lnTo>
                  <a:pt x="40589" y="23109"/>
                </a:lnTo>
                <a:lnTo>
                  <a:pt x="38305" y="25392"/>
                </a:lnTo>
                <a:lnTo>
                  <a:pt x="25392" y="25392"/>
                </a:lnTo>
                <a:lnTo>
                  <a:pt x="25392" y="38306"/>
                </a:lnTo>
                <a:lnTo>
                  <a:pt x="23109" y="40589"/>
                </a:lnTo>
                <a:close/>
              </a:path>
            </a:pathLst>
          </a:custGeom>
          <a:solidFill>
            <a:srgbClr val="0070C8"/>
          </a:solidFill>
        </p:spPr>
        <p:txBody>
          <a:bodyPr wrap="square" lIns="0" tIns="0" rIns="0" bIns="0" rtlCol="0"/>
          <a:lstStyle/>
          <a:p>
            <a:endParaRPr/>
          </a:p>
        </p:txBody>
      </p:sp>
      <p:grpSp>
        <p:nvGrpSpPr>
          <p:cNvPr id="424" name="object 424"/>
          <p:cNvGrpSpPr/>
          <p:nvPr/>
        </p:nvGrpSpPr>
        <p:grpSpPr>
          <a:xfrm>
            <a:off x="3830356" y="8709377"/>
            <a:ext cx="100965" cy="1577975"/>
            <a:chOff x="3830356" y="8709377"/>
            <a:chExt cx="100965" cy="1577975"/>
          </a:xfrm>
        </p:grpSpPr>
        <p:sp>
          <p:nvSpPr>
            <p:cNvPr id="425" name="object 425"/>
            <p:cNvSpPr/>
            <p:nvPr/>
          </p:nvSpPr>
          <p:spPr>
            <a:xfrm>
              <a:off x="3830345" y="9441408"/>
              <a:ext cx="100965" cy="845819"/>
            </a:xfrm>
            <a:custGeom>
              <a:avLst/>
              <a:gdLst/>
              <a:ahLst/>
              <a:cxnLst/>
              <a:rect l="l" t="t" r="r" b="b"/>
              <a:pathLst>
                <a:path w="100964" h="845820">
                  <a:moveTo>
                    <a:pt x="88722" y="42075"/>
                  </a:moveTo>
                  <a:lnTo>
                    <a:pt x="88709" y="31813"/>
                  </a:lnTo>
                  <a:lnTo>
                    <a:pt x="84556" y="27660"/>
                  </a:lnTo>
                  <a:lnTo>
                    <a:pt x="79438" y="27660"/>
                  </a:lnTo>
                  <a:lnTo>
                    <a:pt x="61061" y="27660"/>
                  </a:lnTo>
                  <a:lnTo>
                    <a:pt x="61061" y="4165"/>
                  </a:lnTo>
                  <a:lnTo>
                    <a:pt x="56908" y="0"/>
                  </a:lnTo>
                  <a:lnTo>
                    <a:pt x="46647" y="0"/>
                  </a:lnTo>
                  <a:lnTo>
                    <a:pt x="42494" y="4165"/>
                  </a:lnTo>
                  <a:lnTo>
                    <a:pt x="42494" y="27660"/>
                  </a:lnTo>
                  <a:lnTo>
                    <a:pt x="18999" y="27660"/>
                  </a:lnTo>
                  <a:lnTo>
                    <a:pt x="14833" y="31813"/>
                  </a:lnTo>
                  <a:lnTo>
                    <a:pt x="14833" y="42075"/>
                  </a:lnTo>
                  <a:lnTo>
                    <a:pt x="18986" y="46228"/>
                  </a:lnTo>
                  <a:lnTo>
                    <a:pt x="42494" y="46228"/>
                  </a:lnTo>
                  <a:lnTo>
                    <a:pt x="42494" y="69723"/>
                  </a:lnTo>
                  <a:lnTo>
                    <a:pt x="46647" y="73888"/>
                  </a:lnTo>
                  <a:lnTo>
                    <a:pt x="56908" y="73888"/>
                  </a:lnTo>
                  <a:lnTo>
                    <a:pt x="61061" y="69735"/>
                  </a:lnTo>
                  <a:lnTo>
                    <a:pt x="61061" y="46228"/>
                  </a:lnTo>
                  <a:lnTo>
                    <a:pt x="84556" y="46228"/>
                  </a:lnTo>
                  <a:lnTo>
                    <a:pt x="88722" y="42075"/>
                  </a:lnTo>
                  <a:close/>
                </a:path>
                <a:path w="100964" h="845820">
                  <a:moveTo>
                    <a:pt x="90182" y="124752"/>
                  </a:moveTo>
                  <a:lnTo>
                    <a:pt x="85839" y="120408"/>
                  </a:lnTo>
                  <a:lnTo>
                    <a:pt x="80479" y="120408"/>
                  </a:lnTo>
                  <a:lnTo>
                    <a:pt x="61277" y="120408"/>
                  </a:lnTo>
                  <a:lnTo>
                    <a:pt x="61277" y="95859"/>
                  </a:lnTo>
                  <a:lnTo>
                    <a:pt x="56934" y="91516"/>
                  </a:lnTo>
                  <a:lnTo>
                    <a:pt x="46228" y="91516"/>
                  </a:lnTo>
                  <a:lnTo>
                    <a:pt x="41884" y="95859"/>
                  </a:lnTo>
                  <a:lnTo>
                    <a:pt x="41884" y="120408"/>
                  </a:lnTo>
                  <a:lnTo>
                    <a:pt x="17322" y="120408"/>
                  </a:lnTo>
                  <a:lnTo>
                    <a:pt x="12992" y="124752"/>
                  </a:lnTo>
                  <a:lnTo>
                    <a:pt x="12992" y="135458"/>
                  </a:lnTo>
                  <a:lnTo>
                    <a:pt x="17335" y="139801"/>
                  </a:lnTo>
                  <a:lnTo>
                    <a:pt x="41884" y="139801"/>
                  </a:lnTo>
                  <a:lnTo>
                    <a:pt x="41884" y="164363"/>
                  </a:lnTo>
                  <a:lnTo>
                    <a:pt x="46228" y="168706"/>
                  </a:lnTo>
                  <a:lnTo>
                    <a:pt x="56946" y="168706"/>
                  </a:lnTo>
                  <a:lnTo>
                    <a:pt x="61277" y="164363"/>
                  </a:lnTo>
                  <a:lnTo>
                    <a:pt x="61277" y="139801"/>
                  </a:lnTo>
                  <a:lnTo>
                    <a:pt x="85839" y="139801"/>
                  </a:lnTo>
                  <a:lnTo>
                    <a:pt x="90182" y="135458"/>
                  </a:lnTo>
                  <a:lnTo>
                    <a:pt x="90182" y="124752"/>
                  </a:lnTo>
                  <a:close/>
                </a:path>
                <a:path w="100964" h="845820">
                  <a:moveTo>
                    <a:pt x="91655" y="217690"/>
                  </a:moveTo>
                  <a:lnTo>
                    <a:pt x="87134" y="213169"/>
                  </a:lnTo>
                  <a:lnTo>
                    <a:pt x="81534" y="213169"/>
                  </a:lnTo>
                  <a:lnTo>
                    <a:pt x="61518" y="213169"/>
                  </a:lnTo>
                  <a:lnTo>
                    <a:pt x="61518" y="187553"/>
                  </a:lnTo>
                  <a:lnTo>
                    <a:pt x="56984" y="183019"/>
                  </a:lnTo>
                  <a:lnTo>
                    <a:pt x="45808" y="183019"/>
                  </a:lnTo>
                  <a:lnTo>
                    <a:pt x="41275" y="187553"/>
                  </a:lnTo>
                  <a:lnTo>
                    <a:pt x="41275" y="213169"/>
                  </a:lnTo>
                  <a:lnTo>
                    <a:pt x="15659" y="213169"/>
                  </a:lnTo>
                  <a:lnTo>
                    <a:pt x="11137" y="217690"/>
                  </a:lnTo>
                  <a:lnTo>
                    <a:pt x="11137" y="228866"/>
                  </a:lnTo>
                  <a:lnTo>
                    <a:pt x="15659" y="233400"/>
                  </a:lnTo>
                  <a:lnTo>
                    <a:pt x="41275" y="233400"/>
                  </a:lnTo>
                  <a:lnTo>
                    <a:pt x="41275" y="259016"/>
                  </a:lnTo>
                  <a:lnTo>
                    <a:pt x="45808" y="263537"/>
                  </a:lnTo>
                  <a:lnTo>
                    <a:pt x="56984" y="263537"/>
                  </a:lnTo>
                  <a:lnTo>
                    <a:pt x="61518" y="259016"/>
                  </a:lnTo>
                  <a:lnTo>
                    <a:pt x="61518" y="233400"/>
                  </a:lnTo>
                  <a:lnTo>
                    <a:pt x="87134" y="233400"/>
                  </a:lnTo>
                  <a:lnTo>
                    <a:pt x="91655" y="228866"/>
                  </a:lnTo>
                  <a:lnTo>
                    <a:pt x="91655" y="217690"/>
                  </a:lnTo>
                  <a:close/>
                </a:path>
                <a:path w="100964" h="845820">
                  <a:moveTo>
                    <a:pt x="93129" y="310629"/>
                  </a:moveTo>
                  <a:lnTo>
                    <a:pt x="88417" y="305904"/>
                  </a:lnTo>
                  <a:lnTo>
                    <a:pt x="82600" y="305904"/>
                  </a:lnTo>
                  <a:lnTo>
                    <a:pt x="61747" y="305904"/>
                  </a:lnTo>
                  <a:lnTo>
                    <a:pt x="61747" y="279234"/>
                  </a:lnTo>
                  <a:lnTo>
                    <a:pt x="57023" y="274523"/>
                  </a:lnTo>
                  <a:lnTo>
                    <a:pt x="45389" y="274523"/>
                  </a:lnTo>
                  <a:lnTo>
                    <a:pt x="40665" y="279234"/>
                  </a:lnTo>
                  <a:lnTo>
                    <a:pt x="40665" y="305904"/>
                  </a:lnTo>
                  <a:lnTo>
                    <a:pt x="13995" y="305904"/>
                  </a:lnTo>
                  <a:lnTo>
                    <a:pt x="9271" y="310629"/>
                  </a:lnTo>
                  <a:lnTo>
                    <a:pt x="9271" y="322262"/>
                  </a:lnTo>
                  <a:lnTo>
                    <a:pt x="13995" y="326986"/>
                  </a:lnTo>
                  <a:lnTo>
                    <a:pt x="40665" y="326986"/>
                  </a:lnTo>
                  <a:lnTo>
                    <a:pt x="40665" y="353656"/>
                  </a:lnTo>
                  <a:lnTo>
                    <a:pt x="45389" y="358381"/>
                  </a:lnTo>
                  <a:lnTo>
                    <a:pt x="57023" y="358381"/>
                  </a:lnTo>
                  <a:lnTo>
                    <a:pt x="61747" y="353656"/>
                  </a:lnTo>
                  <a:lnTo>
                    <a:pt x="61747" y="326986"/>
                  </a:lnTo>
                  <a:lnTo>
                    <a:pt x="88417" y="326986"/>
                  </a:lnTo>
                  <a:lnTo>
                    <a:pt x="93129" y="322262"/>
                  </a:lnTo>
                  <a:lnTo>
                    <a:pt x="93129" y="310629"/>
                  </a:lnTo>
                  <a:close/>
                </a:path>
                <a:path w="100964" h="845820">
                  <a:moveTo>
                    <a:pt x="94602" y="403567"/>
                  </a:moveTo>
                  <a:lnTo>
                    <a:pt x="89700" y="398665"/>
                  </a:lnTo>
                  <a:lnTo>
                    <a:pt x="83642" y="398665"/>
                  </a:lnTo>
                  <a:lnTo>
                    <a:pt x="61963" y="398665"/>
                  </a:lnTo>
                  <a:lnTo>
                    <a:pt x="61963" y="370941"/>
                  </a:lnTo>
                  <a:lnTo>
                    <a:pt x="57061" y="366026"/>
                  </a:lnTo>
                  <a:lnTo>
                    <a:pt x="44958" y="366026"/>
                  </a:lnTo>
                  <a:lnTo>
                    <a:pt x="40055" y="370928"/>
                  </a:lnTo>
                  <a:lnTo>
                    <a:pt x="40055" y="398665"/>
                  </a:lnTo>
                  <a:lnTo>
                    <a:pt x="12319" y="398665"/>
                  </a:lnTo>
                  <a:lnTo>
                    <a:pt x="7416" y="403567"/>
                  </a:lnTo>
                  <a:lnTo>
                    <a:pt x="7416" y="415683"/>
                  </a:lnTo>
                  <a:lnTo>
                    <a:pt x="12319" y="420585"/>
                  </a:lnTo>
                  <a:lnTo>
                    <a:pt x="40055" y="420585"/>
                  </a:lnTo>
                  <a:lnTo>
                    <a:pt x="40055" y="448310"/>
                  </a:lnTo>
                  <a:lnTo>
                    <a:pt x="44958" y="453212"/>
                  </a:lnTo>
                  <a:lnTo>
                    <a:pt x="57061" y="453212"/>
                  </a:lnTo>
                  <a:lnTo>
                    <a:pt x="61963" y="448310"/>
                  </a:lnTo>
                  <a:lnTo>
                    <a:pt x="61963" y="420585"/>
                  </a:lnTo>
                  <a:lnTo>
                    <a:pt x="89700" y="420585"/>
                  </a:lnTo>
                  <a:lnTo>
                    <a:pt x="94602" y="415683"/>
                  </a:lnTo>
                  <a:lnTo>
                    <a:pt x="94602" y="403567"/>
                  </a:lnTo>
                  <a:close/>
                </a:path>
                <a:path w="100964" h="845820">
                  <a:moveTo>
                    <a:pt x="96075" y="496506"/>
                  </a:moveTo>
                  <a:lnTo>
                    <a:pt x="90982" y="491413"/>
                  </a:lnTo>
                  <a:lnTo>
                    <a:pt x="84696" y="491413"/>
                  </a:lnTo>
                  <a:lnTo>
                    <a:pt x="62191" y="491413"/>
                  </a:lnTo>
                  <a:lnTo>
                    <a:pt x="62191" y="462622"/>
                  </a:lnTo>
                  <a:lnTo>
                    <a:pt x="57099" y="457530"/>
                  </a:lnTo>
                  <a:lnTo>
                    <a:pt x="44551" y="457530"/>
                  </a:lnTo>
                  <a:lnTo>
                    <a:pt x="39458" y="462622"/>
                  </a:lnTo>
                  <a:lnTo>
                    <a:pt x="39458" y="491413"/>
                  </a:lnTo>
                  <a:lnTo>
                    <a:pt x="10668" y="491413"/>
                  </a:lnTo>
                  <a:lnTo>
                    <a:pt x="5575" y="496506"/>
                  </a:lnTo>
                  <a:lnTo>
                    <a:pt x="5575" y="509066"/>
                  </a:lnTo>
                  <a:lnTo>
                    <a:pt x="10668" y="514159"/>
                  </a:lnTo>
                  <a:lnTo>
                    <a:pt x="39458" y="514159"/>
                  </a:lnTo>
                  <a:lnTo>
                    <a:pt x="39458" y="542937"/>
                  </a:lnTo>
                  <a:lnTo>
                    <a:pt x="44551" y="548030"/>
                  </a:lnTo>
                  <a:lnTo>
                    <a:pt x="57099" y="548030"/>
                  </a:lnTo>
                  <a:lnTo>
                    <a:pt x="62191" y="542937"/>
                  </a:lnTo>
                  <a:lnTo>
                    <a:pt x="62191" y="514159"/>
                  </a:lnTo>
                  <a:lnTo>
                    <a:pt x="90982" y="514159"/>
                  </a:lnTo>
                  <a:lnTo>
                    <a:pt x="96075" y="509066"/>
                  </a:lnTo>
                  <a:lnTo>
                    <a:pt x="96075" y="496506"/>
                  </a:lnTo>
                  <a:close/>
                </a:path>
                <a:path w="100964" h="845820">
                  <a:moveTo>
                    <a:pt x="100495" y="775322"/>
                  </a:moveTo>
                  <a:lnTo>
                    <a:pt x="94843" y="769658"/>
                  </a:lnTo>
                  <a:lnTo>
                    <a:pt x="87858" y="769658"/>
                  </a:lnTo>
                  <a:lnTo>
                    <a:pt x="62877" y="769658"/>
                  </a:lnTo>
                  <a:lnTo>
                    <a:pt x="62877" y="737692"/>
                  </a:lnTo>
                  <a:lnTo>
                    <a:pt x="60032" y="734860"/>
                  </a:lnTo>
                  <a:lnTo>
                    <a:pt x="62649" y="732243"/>
                  </a:lnTo>
                  <a:lnTo>
                    <a:pt x="62649" y="701332"/>
                  </a:lnTo>
                  <a:lnTo>
                    <a:pt x="93560" y="701332"/>
                  </a:lnTo>
                  <a:lnTo>
                    <a:pt x="99021" y="695871"/>
                  </a:lnTo>
                  <a:lnTo>
                    <a:pt x="99021" y="682383"/>
                  </a:lnTo>
                  <a:lnTo>
                    <a:pt x="93548" y="676910"/>
                  </a:lnTo>
                  <a:lnTo>
                    <a:pt x="86817" y="676910"/>
                  </a:lnTo>
                  <a:lnTo>
                    <a:pt x="62649" y="676910"/>
                  </a:lnTo>
                  <a:lnTo>
                    <a:pt x="62649" y="645998"/>
                  </a:lnTo>
                  <a:lnTo>
                    <a:pt x="58331" y="641680"/>
                  </a:lnTo>
                  <a:lnTo>
                    <a:pt x="62420" y="637590"/>
                  </a:lnTo>
                  <a:lnTo>
                    <a:pt x="62420" y="607745"/>
                  </a:lnTo>
                  <a:lnTo>
                    <a:pt x="92265" y="607745"/>
                  </a:lnTo>
                  <a:lnTo>
                    <a:pt x="97548" y="602462"/>
                  </a:lnTo>
                  <a:lnTo>
                    <a:pt x="97548" y="589445"/>
                  </a:lnTo>
                  <a:lnTo>
                    <a:pt x="92265" y="584161"/>
                  </a:lnTo>
                  <a:lnTo>
                    <a:pt x="85763" y="584161"/>
                  </a:lnTo>
                  <a:lnTo>
                    <a:pt x="62420" y="584161"/>
                  </a:lnTo>
                  <a:lnTo>
                    <a:pt x="62420" y="554316"/>
                  </a:lnTo>
                  <a:lnTo>
                    <a:pt x="57137" y="549033"/>
                  </a:lnTo>
                  <a:lnTo>
                    <a:pt x="44119" y="549033"/>
                  </a:lnTo>
                  <a:lnTo>
                    <a:pt x="38836" y="554316"/>
                  </a:lnTo>
                  <a:lnTo>
                    <a:pt x="38836" y="584161"/>
                  </a:lnTo>
                  <a:lnTo>
                    <a:pt x="8991" y="584161"/>
                  </a:lnTo>
                  <a:lnTo>
                    <a:pt x="3708" y="589445"/>
                  </a:lnTo>
                  <a:lnTo>
                    <a:pt x="3708" y="602462"/>
                  </a:lnTo>
                  <a:lnTo>
                    <a:pt x="8991" y="607745"/>
                  </a:lnTo>
                  <a:lnTo>
                    <a:pt x="38836" y="607745"/>
                  </a:lnTo>
                  <a:lnTo>
                    <a:pt x="38836" y="637590"/>
                  </a:lnTo>
                  <a:lnTo>
                    <a:pt x="42735" y="641489"/>
                  </a:lnTo>
                  <a:lnTo>
                    <a:pt x="38227" y="645998"/>
                  </a:lnTo>
                  <a:lnTo>
                    <a:pt x="38227" y="676910"/>
                  </a:lnTo>
                  <a:lnTo>
                    <a:pt x="7315" y="676910"/>
                  </a:lnTo>
                  <a:lnTo>
                    <a:pt x="1854" y="682383"/>
                  </a:lnTo>
                  <a:lnTo>
                    <a:pt x="1854" y="695871"/>
                  </a:lnTo>
                  <a:lnTo>
                    <a:pt x="7315" y="701332"/>
                  </a:lnTo>
                  <a:lnTo>
                    <a:pt x="38227" y="701332"/>
                  </a:lnTo>
                  <a:lnTo>
                    <a:pt x="38227" y="732243"/>
                  </a:lnTo>
                  <a:lnTo>
                    <a:pt x="40640" y="734669"/>
                  </a:lnTo>
                  <a:lnTo>
                    <a:pt x="37617" y="737704"/>
                  </a:lnTo>
                  <a:lnTo>
                    <a:pt x="37617" y="769658"/>
                  </a:lnTo>
                  <a:lnTo>
                    <a:pt x="5651" y="769658"/>
                  </a:lnTo>
                  <a:lnTo>
                    <a:pt x="0" y="775322"/>
                  </a:lnTo>
                  <a:lnTo>
                    <a:pt x="0" y="789254"/>
                  </a:lnTo>
                  <a:lnTo>
                    <a:pt x="5664" y="794905"/>
                  </a:lnTo>
                  <a:lnTo>
                    <a:pt x="37617" y="794905"/>
                  </a:lnTo>
                  <a:lnTo>
                    <a:pt x="37617" y="826871"/>
                  </a:lnTo>
                  <a:lnTo>
                    <a:pt x="38569" y="827824"/>
                  </a:lnTo>
                  <a:lnTo>
                    <a:pt x="37007" y="829386"/>
                  </a:lnTo>
                  <a:lnTo>
                    <a:pt x="37007" y="845591"/>
                  </a:lnTo>
                  <a:lnTo>
                    <a:pt x="63106" y="845591"/>
                  </a:lnTo>
                  <a:lnTo>
                    <a:pt x="63106" y="829386"/>
                  </a:lnTo>
                  <a:lnTo>
                    <a:pt x="61734" y="828014"/>
                  </a:lnTo>
                  <a:lnTo>
                    <a:pt x="62877" y="826871"/>
                  </a:lnTo>
                  <a:lnTo>
                    <a:pt x="62877" y="794905"/>
                  </a:lnTo>
                  <a:lnTo>
                    <a:pt x="94843" y="794905"/>
                  </a:lnTo>
                  <a:lnTo>
                    <a:pt x="100495" y="789254"/>
                  </a:lnTo>
                  <a:lnTo>
                    <a:pt x="100495" y="775322"/>
                  </a:lnTo>
                  <a:close/>
                </a:path>
              </a:pathLst>
            </a:custGeom>
            <a:solidFill>
              <a:srgbClr val="0070C8"/>
            </a:solidFill>
          </p:spPr>
          <p:txBody>
            <a:bodyPr wrap="square" lIns="0" tIns="0" rIns="0" bIns="0" rtlCol="0"/>
            <a:lstStyle/>
            <a:p>
              <a:endParaRPr/>
            </a:p>
          </p:txBody>
        </p:sp>
        <p:pic>
          <p:nvPicPr>
            <p:cNvPr id="426" name="object 426"/>
            <p:cNvPicPr/>
            <p:nvPr/>
          </p:nvPicPr>
          <p:blipFill>
            <a:blip r:embed="rId74" cstate="print"/>
            <a:stretch>
              <a:fillRect/>
            </a:stretch>
          </p:blipFill>
          <p:spPr>
            <a:xfrm>
              <a:off x="3847042" y="9349907"/>
              <a:ext cx="70550" cy="70550"/>
            </a:xfrm>
            <a:prstGeom prst="rect">
              <a:avLst/>
            </a:prstGeom>
          </p:spPr>
        </p:pic>
        <p:pic>
          <p:nvPicPr>
            <p:cNvPr id="427" name="object 427"/>
            <p:cNvPicPr/>
            <p:nvPr/>
          </p:nvPicPr>
          <p:blipFill>
            <a:blip r:embed="rId13" cstate="print"/>
            <a:stretch>
              <a:fillRect/>
            </a:stretch>
          </p:blipFill>
          <p:spPr>
            <a:xfrm>
              <a:off x="3848900" y="9258400"/>
              <a:ext cx="67215" cy="67216"/>
            </a:xfrm>
            <a:prstGeom prst="rect">
              <a:avLst/>
            </a:prstGeom>
          </p:spPr>
        </p:pic>
        <p:pic>
          <p:nvPicPr>
            <p:cNvPr id="428" name="object 428"/>
            <p:cNvPicPr/>
            <p:nvPr/>
          </p:nvPicPr>
          <p:blipFill>
            <a:blip r:embed="rId14" cstate="print"/>
            <a:stretch>
              <a:fillRect/>
            </a:stretch>
          </p:blipFill>
          <p:spPr>
            <a:xfrm>
              <a:off x="3850737" y="9166893"/>
              <a:ext cx="63902" cy="63895"/>
            </a:xfrm>
            <a:prstGeom prst="rect">
              <a:avLst/>
            </a:prstGeom>
          </p:spPr>
        </p:pic>
        <p:sp>
          <p:nvSpPr>
            <p:cNvPr id="429" name="object 429"/>
            <p:cNvSpPr/>
            <p:nvPr/>
          </p:nvSpPr>
          <p:spPr>
            <a:xfrm>
              <a:off x="3852608" y="8709380"/>
              <a:ext cx="60960" cy="426720"/>
            </a:xfrm>
            <a:custGeom>
              <a:avLst/>
              <a:gdLst/>
              <a:ahLst/>
              <a:cxnLst/>
              <a:rect l="l" t="t" r="r" b="b"/>
              <a:pathLst>
                <a:path w="60960" h="426720">
                  <a:moveTo>
                    <a:pt x="54673" y="20345"/>
                  </a:moveTo>
                  <a:lnTo>
                    <a:pt x="52006" y="17691"/>
                  </a:lnTo>
                  <a:lnTo>
                    <a:pt x="48729" y="17691"/>
                  </a:lnTo>
                  <a:lnTo>
                    <a:pt x="36982" y="17691"/>
                  </a:lnTo>
                  <a:lnTo>
                    <a:pt x="36982" y="2667"/>
                  </a:lnTo>
                  <a:lnTo>
                    <a:pt x="34328" y="0"/>
                  </a:lnTo>
                  <a:lnTo>
                    <a:pt x="27762" y="0"/>
                  </a:lnTo>
                  <a:lnTo>
                    <a:pt x="25107" y="2667"/>
                  </a:lnTo>
                  <a:lnTo>
                    <a:pt x="25107" y="17691"/>
                  </a:lnTo>
                  <a:lnTo>
                    <a:pt x="10071" y="17691"/>
                  </a:lnTo>
                  <a:lnTo>
                    <a:pt x="7416" y="20345"/>
                  </a:lnTo>
                  <a:lnTo>
                    <a:pt x="7416" y="26911"/>
                  </a:lnTo>
                  <a:lnTo>
                    <a:pt x="10071" y="29565"/>
                  </a:lnTo>
                  <a:lnTo>
                    <a:pt x="25107" y="29565"/>
                  </a:lnTo>
                  <a:lnTo>
                    <a:pt x="25107" y="44602"/>
                  </a:lnTo>
                  <a:lnTo>
                    <a:pt x="27762" y="47256"/>
                  </a:lnTo>
                  <a:lnTo>
                    <a:pt x="34328" y="47256"/>
                  </a:lnTo>
                  <a:lnTo>
                    <a:pt x="36982" y="44602"/>
                  </a:lnTo>
                  <a:lnTo>
                    <a:pt x="36982" y="29565"/>
                  </a:lnTo>
                  <a:lnTo>
                    <a:pt x="52006" y="29565"/>
                  </a:lnTo>
                  <a:lnTo>
                    <a:pt x="54673" y="26911"/>
                  </a:lnTo>
                  <a:lnTo>
                    <a:pt x="54673" y="20345"/>
                  </a:lnTo>
                  <a:close/>
                </a:path>
                <a:path w="60960" h="426720">
                  <a:moveTo>
                    <a:pt x="56146" y="120307"/>
                  </a:moveTo>
                  <a:lnTo>
                    <a:pt x="56134" y="113284"/>
                  </a:lnTo>
                  <a:lnTo>
                    <a:pt x="53301" y="110439"/>
                  </a:lnTo>
                  <a:lnTo>
                    <a:pt x="49784" y="110439"/>
                  </a:lnTo>
                  <a:lnTo>
                    <a:pt x="37211" y="110439"/>
                  </a:lnTo>
                  <a:lnTo>
                    <a:pt x="37211" y="94348"/>
                  </a:lnTo>
                  <a:lnTo>
                    <a:pt x="34366" y="91503"/>
                  </a:lnTo>
                  <a:lnTo>
                    <a:pt x="27343" y="91503"/>
                  </a:lnTo>
                  <a:lnTo>
                    <a:pt x="24498" y="94348"/>
                  </a:lnTo>
                  <a:lnTo>
                    <a:pt x="24498" y="110439"/>
                  </a:lnTo>
                  <a:lnTo>
                    <a:pt x="8407" y="110439"/>
                  </a:lnTo>
                  <a:lnTo>
                    <a:pt x="5562" y="113284"/>
                  </a:lnTo>
                  <a:lnTo>
                    <a:pt x="5562" y="120307"/>
                  </a:lnTo>
                  <a:lnTo>
                    <a:pt x="8407" y="123151"/>
                  </a:lnTo>
                  <a:lnTo>
                    <a:pt x="24498" y="123151"/>
                  </a:lnTo>
                  <a:lnTo>
                    <a:pt x="24498" y="139242"/>
                  </a:lnTo>
                  <a:lnTo>
                    <a:pt x="27343" y="142087"/>
                  </a:lnTo>
                  <a:lnTo>
                    <a:pt x="34366" y="142087"/>
                  </a:lnTo>
                  <a:lnTo>
                    <a:pt x="37211" y="139242"/>
                  </a:lnTo>
                  <a:lnTo>
                    <a:pt x="37211" y="123151"/>
                  </a:lnTo>
                  <a:lnTo>
                    <a:pt x="53301" y="123151"/>
                  </a:lnTo>
                  <a:lnTo>
                    <a:pt x="56146" y="120307"/>
                  </a:lnTo>
                  <a:close/>
                </a:path>
                <a:path w="60960" h="426720">
                  <a:moveTo>
                    <a:pt x="57619" y="206222"/>
                  </a:moveTo>
                  <a:lnTo>
                    <a:pt x="54571" y="203200"/>
                  </a:lnTo>
                  <a:lnTo>
                    <a:pt x="50838" y="203200"/>
                  </a:lnTo>
                  <a:lnTo>
                    <a:pt x="37426" y="203200"/>
                  </a:lnTo>
                  <a:lnTo>
                    <a:pt x="37426" y="186055"/>
                  </a:lnTo>
                  <a:lnTo>
                    <a:pt x="34404" y="183019"/>
                  </a:lnTo>
                  <a:lnTo>
                    <a:pt x="26924" y="183019"/>
                  </a:lnTo>
                  <a:lnTo>
                    <a:pt x="23888" y="186055"/>
                  </a:lnTo>
                  <a:lnTo>
                    <a:pt x="23888" y="203200"/>
                  </a:lnTo>
                  <a:lnTo>
                    <a:pt x="6743" y="203200"/>
                  </a:lnTo>
                  <a:lnTo>
                    <a:pt x="3708" y="206222"/>
                  </a:lnTo>
                  <a:lnTo>
                    <a:pt x="3708" y="213702"/>
                  </a:lnTo>
                  <a:lnTo>
                    <a:pt x="6743" y="216738"/>
                  </a:lnTo>
                  <a:lnTo>
                    <a:pt x="23888" y="216738"/>
                  </a:lnTo>
                  <a:lnTo>
                    <a:pt x="23888" y="233883"/>
                  </a:lnTo>
                  <a:lnTo>
                    <a:pt x="26924" y="236918"/>
                  </a:lnTo>
                  <a:lnTo>
                    <a:pt x="34404" y="236918"/>
                  </a:lnTo>
                  <a:lnTo>
                    <a:pt x="37426" y="233883"/>
                  </a:lnTo>
                  <a:lnTo>
                    <a:pt x="37426" y="216738"/>
                  </a:lnTo>
                  <a:lnTo>
                    <a:pt x="54571" y="216738"/>
                  </a:lnTo>
                  <a:lnTo>
                    <a:pt x="57607" y="213702"/>
                  </a:lnTo>
                  <a:lnTo>
                    <a:pt x="57619" y="206222"/>
                  </a:lnTo>
                  <a:close/>
                </a:path>
                <a:path w="60960" h="426720">
                  <a:moveTo>
                    <a:pt x="59080" y="299161"/>
                  </a:moveTo>
                  <a:lnTo>
                    <a:pt x="55867" y="295935"/>
                  </a:lnTo>
                  <a:lnTo>
                    <a:pt x="51892" y="295935"/>
                  </a:lnTo>
                  <a:lnTo>
                    <a:pt x="37668" y="295935"/>
                  </a:lnTo>
                  <a:lnTo>
                    <a:pt x="37668" y="277736"/>
                  </a:lnTo>
                  <a:lnTo>
                    <a:pt x="34442" y="274523"/>
                  </a:lnTo>
                  <a:lnTo>
                    <a:pt x="26504" y="274523"/>
                  </a:lnTo>
                  <a:lnTo>
                    <a:pt x="23279" y="277736"/>
                  </a:lnTo>
                  <a:lnTo>
                    <a:pt x="23279" y="295935"/>
                  </a:lnTo>
                  <a:lnTo>
                    <a:pt x="5080" y="295935"/>
                  </a:lnTo>
                  <a:lnTo>
                    <a:pt x="1854" y="299161"/>
                  </a:lnTo>
                  <a:lnTo>
                    <a:pt x="1854" y="307098"/>
                  </a:lnTo>
                  <a:lnTo>
                    <a:pt x="5080" y="310324"/>
                  </a:lnTo>
                  <a:lnTo>
                    <a:pt x="23279" y="310324"/>
                  </a:lnTo>
                  <a:lnTo>
                    <a:pt x="23279" y="328523"/>
                  </a:lnTo>
                  <a:lnTo>
                    <a:pt x="26504" y="331749"/>
                  </a:lnTo>
                  <a:lnTo>
                    <a:pt x="34442" y="331749"/>
                  </a:lnTo>
                  <a:lnTo>
                    <a:pt x="37668" y="328523"/>
                  </a:lnTo>
                  <a:lnTo>
                    <a:pt x="37668" y="310324"/>
                  </a:lnTo>
                  <a:lnTo>
                    <a:pt x="55867" y="310324"/>
                  </a:lnTo>
                  <a:lnTo>
                    <a:pt x="59080" y="307098"/>
                  </a:lnTo>
                  <a:lnTo>
                    <a:pt x="59080" y="299161"/>
                  </a:lnTo>
                  <a:close/>
                </a:path>
                <a:path w="60960" h="426720">
                  <a:moveTo>
                    <a:pt x="60566" y="392099"/>
                  </a:moveTo>
                  <a:lnTo>
                    <a:pt x="57150" y="388683"/>
                  </a:lnTo>
                  <a:lnTo>
                    <a:pt x="52946" y="388683"/>
                  </a:lnTo>
                  <a:lnTo>
                    <a:pt x="37896" y="388683"/>
                  </a:lnTo>
                  <a:lnTo>
                    <a:pt x="37896" y="369430"/>
                  </a:lnTo>
                  <a:lnTo>
                    <a:pt x="34480" y="366014"/>
                  </a:lnTo>
                  <a:lnTo>
                    <a:pt x="26073" y="366014"/>
                  </a:lnTo>
                  <a:lnTo>
                    <a:pt x="22669" y="369430"/>
                  </a:lnTo>
                  <a:lnTo>
                    <a:pt x="22669" y="388683"/>
                  </a:lnTo>
                  <a:lnTo>
                    <a:pt x="3403" y="388683"/>
                  </a:lnTo>
                  <a:lnTo>
                    <a:pt x="0" y="392099"/>
                  </a:lnTo>
                  <a:lnTo>
                    <a:pt x="0" y="400507"/>
                  </a:lnTo>
                  <a:lnTo>
                    <a:pt x="3403" y="403910"/>
                  </a:lnTo>
                  <a:lnTo>
                    <a:pt x="22669" y="403910"/>
                  </a:lnTo>
                  <a:lnTo>
                    <a:pt x="22669" y="423176"/>
                  </a:lnTo>
                  <a:lnTo>
                    <a:pt x="26073" y="426580"/>
                  </a:lnTo>
                  <a:lnTo>
                    <a:pt x="34480" y="426580"/>
                  </a:lnTo>
                  <a:lnTo>
                    <a:pt x="37896" y="423176"/>
                  </a:lnTo>
                  <a:lnTo>
                    <a:pt x="37896" y="403910"/>
                  </a:lnTo>
                  <a:lnTo>
                    <a:pt x="57162" y="403910"/>
                  </a:lnTo>
                  <a:lnTo>
                    <a:pt x="60566" y="400507"/>
                  </a:lnTo>
                  <a:lnTo>
                    <a:pt x="60566" y="392099"/>
                  </a:lnTo>
                  <a:close/>
                </a:path>
              </a:pathLst>
            </a:custGeom>
            <a:solidFill>
              <a:srgbClr val="0070C8"/>
            </a:solidFill>
          </p:spPr>
          <p:txBody>
            <a:bodyPr wrap="square" lIns="0" tIns="0" rIns="0" bIns="0" rtlCol="0"/>
            <a:lstStyle/>
            <a:p>
              <a:endParaRPr/>
            </a:p>
          </p:txBody>
        </p:sp>
      </p:grpSp>
      <p:grpSp>
        <p:nvGrpSpPr>
          <p:cNvPr id="430" name="object 430"/>
          <p:cNvGrpSpPr/>
          <p:nvPr/>
        </p:nvGrpSpPr>
        <p:grpSpPr>
          <a:xfrm>
            <a:off x="4034006" y="9009284"/>
            <a:ext cx="100965" cy="1278255"/>
            <a:chOff x="4034006" y="9009284"/>
            <a:chExt cx="100965" cy="1278255"/>
          </a:xfrm>
        </p:grpSpPr>
        <p:sp>
          <p:nvSpPr>
            <p:cNvPr id="431" name="object 431"/>
            <p:cNvSpPr/>
            <p:nvPr/>
          </p:nvSpPr>
          <p:spPr>
            <a:xfrm>
              <a:off x="4034002" y="9351327"/>
              <a:ext cx="100965" cy="935990"/>
            </a:xfrm>
            <a:custGeom>
              <a:avLst/>
              <a:gdLst/>
              <a:ahLst/>
              <a:cxnLst/>
              <a:rect l="l" t="t" r="r" b="b"/>
              <a:pathLst>
                <a:path w="100964" h="935990">
                  <a:moveTo>
                    <a:pt x="85763" y="28943"/>
                  </a:moveTo>
                  <a:lnTo>
                    <a:pt x="81978" y="25158"/>
                  </a:lnTo>
                  <a:lnTo>
                    <a:pt x="77317" y="25158"/>
                  </a:lnTo>
                  <a:lnTo>
                    <a:pt x="60591" y="25158"/>
                  </a:lnTo>
                  <a:lnTo>
                    <a:pt x="60591" y="3771"/>
                  </a:lnTo>
                  <a:lnTo>
                    <a:pt x="56819" y="0"/>
                  </a:lnTo>
                  <a:lnTo>
                    <a:pt x="47485" y="0"/>
                  </a:lnTo>
                  <a:lnTo>
                    <a:pt x="43700" y="3771"/>
                  </a:lnTo>
                  <a:lnTo>
                    <a:pt x="43700" y="25158"/>
                  </a:lnTo>
                  <a:lnTo>
                    <a:pt x="22326" y="25158"/>
                  </a:lnTo>
                  <a:lnTo>
                    <a:pt x="18542" y="28943"/>
                  </a:lnTo>
                  <a:lnTo>
                    <a:pt x="18542" y="38265"/>
                  </a:lnTo>
                  <a:lnTo>
                    <a:pt x="22326" y="42049"/>
                  </a:lnTo>
                  <a:lnTo>
                    <a:pt x="43700" y="42049"/>
                  </a:lnTo>
                  <a:lnTo>
                    <a:pt x="43700" y="63436"/>
                  </a:lnTo>
                  <a:lnTo>
                    <a:pt x="47485" y="67208"/>
                  </a:lnTo>
                  <a:lnTo>
                    <a:pt x="56819" y="67208"/>
                  </a:lnTo>
                  <a:lnTo>
                    <a:pt x="60591" y="63436"/>
                  </a:lnTo>
                  <a:lnTo>
                    <a:pt x="60591" y="42049"/>
                  </a:lnTo>
                  <a:lnTo>
                    <a:pt x="81978" y="42049"/>
                  </a:lnTo>
                  <a:lnTo>
                    <a:pt x="85763" y="38265"/>
                  </a:lnTo>
                  <a:lnTo>
                    <a:pt x="85763" y="28943"/>
                  </a:lnTo>
                  <a:close/>
                </a:path>
                <a:path w="100964" h="935990">
                  <a:moveTo>
                    <a:pt x="87236" y="125679"/>
                  </a:moveTo>
                  <a:lnTo>
                    <a:pt x="87223" y="115887"/>
                  </a:lnTo>
                  <a:lnTo>
                    <a:pt x="83261" y="111912"/>
                  </a:lnTo>
                  <a:lnTo>
                    <a:pt x="78371" y="111912"/>
                  </a:lnTo>
                  <a:lnTo>
                    <a:pt x="60820" y="111912"/>
                  </a:lnTo>
                  <a:lnTo>
                    <a:pt x="60820" y="89471"/>
                  </a:lnTo>
                  <a:lnTo>
                    <a:pt x="56857" y="85509"/>
                  </a:lnTo>
                  <a:lnTo>
                    <a:pt x="47066" y="85509"/>
                  </a:lnTo>
                  <a:lnTo>
                    <a:pt x="43091" y="89471"/>
                  </a:lnTo>
                  <a:lnTo>
                    <a:pt x="43091" y="111912"/>
                  </a:lnTo>
                  <a:lnTo>
                    <a:pt x="20650" y="111912"/>
                  </a:lnTo>
                  <a:lnTo>
                    <a:pt x="16687" y="115887"/>
                  </a:lnTo>
                  <a:lnTo>
                    <a:pt x="16687" y="125679"/>
                  </a:lnTo>
                  <a:lnTo>
                    <a:pt x="20650" y="129641"/>
                  </a:lnTo>
                  <a:lnTo>
                    <a:pt x="43091" y="129641"/>
                  </a:lnTo>
                  <a:lnTo>
                    <a:pt x="43091" y="152082"/>
                  </a:lnTo>
                  <a:lnTo>
                    <a:pt x="47066" y="156057"/>
                  </a:lnTo>
                  <a:lnTo>
                    <a:pt x="56857" y="156057"/>
                  </a:lnTo>
                  <a:lnTo>
                    <a:pt x="60820" y="152082"/>
                  </a:lnTo>
                  <a:lnTo>
                    <a:pt x="60820" y="129641"/>
                  </a:lnTo>
                  <a:lnTo>
                    <a:pt x="83261" y="129641"/>
                  </a:lnTo>
                  <a:lnTo>
                    <a:pt x="87236" y="125679"/>
                  </a:lnTo>
                  <a:close/>
                </a:path>
                <a:path w="100964" h="935990">
                  <a:moveTo>
                    <a:pt x="88709" y="202831"/>
                  </a:moveTo>
                  <a:lnTo>
                    <a:pt x="84556" y="198678"/>
                  </a:lnTo>
                  <a:lnTo>
                    <a:pt x="79413" y="198678"/>
                  </a:lnTo>
                  <a:lnTo>
                    <a:pt x="61048" y="198678"/>
                  </a:lnTo>
                  <a:lnTo>
                    <a:pt x="61048" y="175171"/>
                  </a:lnTo>
                  <a:lnTo>
                    <a:pt x="56896" y="171018"/>
                  </a:lnTo>
                  <a:lnTo>
                    <a:pt x="46634" y="171018"/>
                  </a:lnTo>
                  <a:lnTo>
                    <a:pt x="42481" y="175171"/>
                  </a:lnTo>
                  <a:lnTo>
                    <a:pt x="42481" y="198678"/>
                  </a:lnTo>
                  <a:lnTo>
                    <a:pt x="18986" y="198678"/>
                  </a:lnTo>
                  <a:lnTo>
                    <a:pt x="14820" y="202831"/>
                  </a:lnTo>
                  <a:lnTo>
                    <a:pt x="14820" y="213093"/>
                  </a:lnTo>
                  <a:lnTo>
                    <a:pt x="18973" y="217246"/>
                  </a:lnTo>
                  <a:lnTo>
                    <a:pt x="42481" y="217246"/>
                  </a:lnTo>
                  <a:lnTo>
                    <a:pt x="42481" y="240741"/>
                  </a:lnTo>
                  <a:lnTo>
                    <a:pt x="46634" y="244894"/>
                  </a:lnTo>
                  <a:lnTo>
                    <a:pt x="56896" y="244894"/>
                  </a:lnTo>
                  <a:lnTo>
                    <a:pt x="61048" y="240741"/>
                  </a:lnTo>
                  <a:lnTo>
                    <a:pt x="61048" y="217246"/>
                  </a:lnTo>
                  <a:lnTo>
                    <a:pt x="84543" y="217246"/>
                  </a:lnTo>
                  <a:lnTo>
                    <a:pt x="88709" y="213093"/>
                  </a:lnTo>
                  <a:lnTo>
                    <a:pt x="88709" y="202831"/>
                  </a:lnTo>
                  <a:close/>
                </a:path>
                <a:path w="100964" h="935990">
                  <a:moveTo>
                    <a:pt x="90170" y="289775"/>
                  </a:moveTo>
                  <a:lnTo>
                    <a:pt x="85826" y="285432"/>
                  </a:lnTo>
                  <a:lnTo>
                    <a:pt x="80479" y="285432"/>
                  </a:lnTo>
                  <a:lnTo>
                    <a:pt x="61277" y="285432"/>
                  </a:lnTo>
                  <a:lnTo>
                    <a:pt x="61277" y="260870"/>
                  </a:lnTo>
                  <a:lnTo>
                    <a:pt x="56934" y="256527"/>
                  </a:lnTo>
                  <a:lnTo>
                    <a:pt x="46228" y="256527"/>
                  </a:lnTo>
                  <a:lnTo>
                    <a:pt x="41884" y="260870"/>
                  </a:lnTo>
                  <a:lnTo>
                    <a:pt x="41884" y="285432"/>
                  </a:lnTo>
                  <a:lnTo>
                    <a:pt x="17322" y="285432"/>
                  </a:lnTo>
                  <a:lnTo>
                    <a:pt x="12979" y="289775"/>
                  </a:lnTo>
                  <a:lnTo>
                    <a:pt x="12979" y="300494"/>
                  </a:lnTo>
                  <a:lnTo>
                    <a:pt x="17322" y="304825"/>
                  </a:lnTo>
                  <a:lnTo>
                    <a:pt x="41884" y="304825"/>
                  </a:lnTo>
                  <a:lnTo>
                    <a:pt x="41884" y="329374"/>
                  </a:lnTo>
                  <a:lnTo>
                    <a:pt x="46228" y="333717"/>
                  </a:lnTo>
                  <a:lnTo>
                    <a:pt x="56934" y="333717"/>
                  </a:lnTo>
                  <a:lnTo>
                    <a:pt x="61277" y="329374"/>
                  </a:lnTo>
                  <a:lnTo>
                    <a:pt x="61277" y="304825"/>
                  </a:lnTo>
                  <a:lnTo>
                    <a:pt x="85826" y="304825"/>
                  </a:lnTo>
                  <a:lnTo>
                    <a:pt x="90170" y="300482"/>
                  </a:lnTo>
                  <a:lnTo>
                    <a:pt x="90170" y="289775"/>
                  </a:lnTo>
                  <a:close/>
                </a:path>
                <a:path w="100964" h="935990">
                  <a:moveTo>
                    <a:pt x="91655" y="376720"/>
                  </a:moveTo>
                  <a:lnTo>
                    <a:pt x="87122" y="372186"/>
                  </a:lnTo>
                  <a:lnTo>
                    <a:pt x="81534" y="372186"/>
                  </a:lnTo>
                  <a:lnTo>
                    <a:pt x="61506" y="372186"/>
                  </a:lnTo>
                  <a:lnTo>
                    <a:pt x="61506" y="346570"/>
                  </a:lnTo>
                  <a:lnTo>
                    <a:pt x="56984" y="342049"/>
                  </a:lnTo>
                  <a:lnTo>
                    <a:pt x="45796" y="342049"/>
                  </a:lnTo>
                  <a:lnTo>
                    <a:pt x="41275" y="346570"/>
                  </a:lnTo>
                  <a:lnTo>
                    <a:pt x="41275" y="372186"/>
                  </a:lnTo>
                  <a:lnTo>
                    <a:pt x="15659" y="372186"/>
                  </a:lnTo>
                  <a:lnTo>
                    <a:pt x="11125" y="376720"/>
                  </a:lnTo>
                  <a:lnTo>
                    <a:pt x="11125" y="387896"/>
                  </a:lnTo>
                  <a:lnTo>
                    <a:pt x="15659" y="392417"/>
                  </a:lnTo>
                  <a:lnTo>
                    <a:pt x="41275" y="392417"/>
                  </a:lnTo>
                  <a:lnTo>
                    <a:pt x="41275" y="418033"/>
                  </a:lnTo>
                  <a:lnTo>
                    <a:pt x="45796" y="422567"/>
                  </a:lnTo>
                  <a:lnTo>
                    <a:pt x="56984" y="422567"/>
                  </a:lnTo>
                  <a:lnTo>
                    <a:pt x="61506" y="418033"/>
                  </a:lnTo>
                  <a:lnTo>
                    <a:pt x="61506" y="392417"/>
                  </a:lnTo>
                  <a:lnTo>
                    <a:pt x="87122" y="392417"/>
                  </a:lnTo>
                  <a:lnTo>
                    <a:pt x="91655" y="387896"/>
                  </a:lnTo>
                  <a:lnTo>
                    <a:pt x="91655" y="376720"/>
                  </a:lnTo>
                  <a:close/>
                </a:path>
                <a:path w="100964" h="935990">
                  <a:moveTo>
                    <a:pt x="93116" y="463651"/>
                  </a:moveTo>
                  <a:lnTo>
                    <a:pt x="88404" y="458939"/>
                  </a:lnTo>
                  <a:lnTo>
                    <a:pt x="82588" y="458939"/>
                  </a:lnTo>
                  <a:lnTo>
                    <a:pt x="61734" y="458939"/>
                  </a:lnTo>
                  <a:lnTo>
                    <a:pt x="61734" y="432269"/>
                  </a:lnTo>
                  <a:lnTo>
                    <a:pt x="57010" y="427545"/>
                  </a:lnTo>
                  <a:lnTo>
                    <a:pt x="45377" y="427545"/>
                  </a:lnTo>
                  <a:lnTo>
                    <a:pt x="40652" y="432269"/>
                  </a:lnTo>
                  <a:lnTo>
                    <a:pt x="40652" y="458939"/>
                  </a:lnTo>
                  <a:lnTo>
                    <a:pt x="13982" y="458939"/>
                  </a:lnTo>
                  <a:lnTo>
                    <a:pt x="9258" y="463651"/>
                  </a:lnTo>
                  <a:lnTo>
                    <a:pt x="9258" y="475297"/>
                  </a:lnTo>
                  <a:lnTo>
                    <a:pt x="13982" y="480009"/>
                  </a:lnTo>
                  <a:lnTo>
                    <a:pt x="40652" y="480009"/>
                  </a:lnTo>
                  <a:lnTo>
                    <a:pt x="40652" y="506679"/>
                  </a:lnTo>
                  <a:lnTo>
                    <a:pt x="45377" y="511403"/>
                  </a:lnTo>
                  <a:lnTo>
                    <a:pt x="57010" y="511403"/>
                  </a:lnTo>
                  <a:lnTo>
                    <a:pt x="61734" y="506679"/>
                  </a:lnTo>
                  <a:lnTo>
                    <a:pt x="61734" y="480009"/>
                  </a:lnTo>
                  <a:lnTo>
                    <a:pt x="88404" y="480009"/>
                  </a:lnTo>
                  <a:lnTo>
                    <a:pt x="93116" y="475297"/>
                  </a:lnTo>
                  <a:lnTo>
                    <a:pt x="93116" y="463651"/>
                  </a:lnTo>
                  <a:close/>
                </a:path>
                <a:path w="100964" h="935990">
                  <a:moveTo>
                    <a:pt x="100482" y="898372"/>
                  </a:moveTo>
                  <a:lnTo>
                    <a:pt x="94830" y="892708"/>
                  </a:lnTo>
                  <a:lnTo>
                    <a:pt x="62865" y="892708"/>
                  </a:lnTo>
                  <a:lnTo>
                    <a:pt x="62865" y="860742"/>
                  </a:lnTo>
                  <a:lnTo>
                    <a:pt x="62636" y="860513"/>
                  </a:lnTo>
                  <a:lnTo>
                    <a:pt x="62636" y="830376"/>
                  </a:lnTo>
                  <a:lnTo>
                    <a:pt x="93548" y="830376"/>
                  </a:lnTo>
                  <a:lnTo>
                    <a:pt x="99009" y="824915"/>
                  </a:lnTo>
                  <a:lnTo>
                    <a:pt x="99009" y="811428"/>
                  </a:lnTo>
                  <a:lnTo>
                    <a:pt x="93548" y="805954"/>
                  </a:lnTo>
                  <a:lnTo>
                    <a:pt x="86804" y="805954"/>
                  </a:lnTo>
                  <a:lnTo>
                    <a:pt x="62636" y="805954"/>
                  </a:lnTo>
                  <a:lnTo>
                    <a:pt x="62636" y="775042"/>
                  </a:lnTo>
                  <a:lnTo>
                    <a:pt x="61315" y="773734"/>
                  </a:lnTo>
                  <a:lnTo>
                    <a:pt x="62407" y="772642"/>
                  </a:lnTo>
                  <a:lnTo>
                    <a:pt x="62407" y="742784"/>
                  </a:lnTo>
                  <a:lnTo>
                    <a:pt x="92252" y="742784"/>
                  </a:lnTo>
                  <a:lnTo>
                    <a:pt x="97536" y="737501"/>
                  </a:lnTo>
                  <a:lnTo>
                    <a:pt x="97536" y="724484"/>
                  </a:lnTo>
                  <a:lnTo>
                    <a:pt x="92265" y="719201"/>
                  </a:lnTo>
                  <a:lnTo>
                    <a:pt x="85750" y="719201"/>
                  </a:lnTo>
                  <a:lnTo>
                    <a:pt x="62407" y="719201"/>
                  </a:lnTo>
                  <a:lnTo>
                    <a:pt x="62407" y="689356"/>
                  </a:lnTo>
                  <a:lnTo>
                    <a:pt x="59601" y="686562"/>
                  </a:lnTo>
                  <a:lnTo>
                    <a:pt x="62191" y="683971"/>
                  </a:lnTo>
                  <a:lnTo>
                    <a:pt x="62191" y="655193"/>
                  </a:lnTo>
                  <a:lnTo>
                    <a:pt x="90970" y="655193"/>
                  </a:lnTo>
                  <a:lnTo>
                    <a:pt x="96062" y="650100"/>
                  </a:lnTo>
                  <a:lnTo>
                    <a:pt x="96062" y="637540"/>
                  </a:lnTo>
                  <a:lnTo>
                    <a:pt x="90970" y="632447"/>
                  </a:lnTo>
                  <a:lnTo>
                    <a:pt x="84696" y="632447"/>
                  </a:lnTo>
                  <a:lnTo>
                    <a:pt x="62191" y="632447"/>
                  </a:lnTo>
                  <a:lnTo>
                    <a:pt x="62191" y="603669"/>
                  </a:lnTo>
                  <a:lnTo>
                    <a:pt x="57899" y="599389"/>
                  </a:lnTo>
                  <a:lnTo>
                    <a:pt x="61963" y="595350"/>
                  </a:lnTo>
                  <a:lnTo>
                    <a:pt x="61963" y="567613"/>
                  </a:lnTo>
                  <a:lnTo>
                    <a:pt x="89687" y="567613"/>
                  </a:lnTo>
                  <a:lnTo>
                    <a:pt x="94602" y="562711"/>
                  </a:lnTo>
                  <a:lnTo>
                    <a:pt x="94602" y="550595"/>
                  </a:lnTo>
                  <a:lnTo>
                    <a:pt x="89687" y="545693"/>
                  </a:lnTo>
                  <a:lnTo>
                    <a:pt x="83642" y="545693"/>
                  </a:lnTo>
                  <a:lnTo>
                    <a:pt x="61963" y="545693"/>
                  </a:lnTo>
                  <a:lnTo>
                    <a:pt x="61963" y="517969"/>
                  </a:lnTo>
                  <a:lnTo>
                    <a:pt x="57061" y="513054"/>
                  </a:lnTo>
                  <a:lnTo>
                    <a:pt x="44958" y="513054"/>
                  </a:lnTo>
                  <a:lnTo>
                    <a:pt x="40043" y="517956"/>
                  </a:lnTo>
                  <a:lnTo>
                    <a:pt x="40043" y="545693"/>
                  </a:lnTo>
                  <a:lnTo>
                    <a:pt x="12319" y="545693"/>
                  </a:lnTo>
                  <a:lnTo>
                    <a:pt x="7404" y="550595"/>
                  </a:lnTo>
                  <a:lnTo>
                    <a:pt x="7404" y="562711"/>
                  </a:lnTo>
                  <a:lnTo>
                    <a:pt x="12306" y="567613"/>
                  </a:lnTo>
                  <a:lnTo>
                    <a:pt x="40043" y="567613"/>
                  </a:lnTo>
                  <a:lnTo>
                    <a:pt x="40043" y="595337"/>
                  </a:lnTo>
                  <a:lnTo>
                    <a:pt x="43903" y="599211"/>
                  </a:lnTo>
                  <a:lnTo>
                    <a:pt x="39446" y="603669"/>
                  </a:lnTo>
                  <a:lnTo>
                    <a:pt x="39446" y="632447"/>
                  </a:lnTo>
                  <a:lnTo>
                    <a:pt x="10668" y="632447"/>
                  </a:lnTo>
                  <a:lnTo>
                    <a:pt x="5575" y="637540"/>
                  </a:lnTo>
                  <a:lnTo>
                    <a:pt x="5575" y="650100"/>
                  </a:lnTo>
                  <a:lnTo>
                    <a:pt x="10668" y="655193"/>
                  </a:lnTo>
                  <a:lnTo>
                    <a:pt x="39446" y="655193"/>
                  </a:lnTo>
                  <a:lnTo>
                    <a:pt x="39446" y="683971"/>
                  </a:lnTo>
                  <a:lnTo>
                    <a:pt x="41821" y="686358"/>
                  </a:lnTo>
                  <a:lnTo>
                    <a:pt x="38823" y="689356"/>
                  </a:lnTo>
                  <a:lnTo>
                    <a:pt x="38823" y="719201"/>
                  </a:lnTo>
                  <a:lnTo>
                    <a:pt x="8978" y="719201"/>
                  </a:lnTo>
                  <a:lnTo>
                    <a:pt x="3695" y="724484"/>
                  </a:lnTo>
                  <a:lnTo>
                    <a:pt x="3695" y="737501"/>
                  </a:lnTo>
                  <a:lnTo>
                    <a:pt x="8978" y="742784"/>
                  </a:lnTo>
                  <a:lnTo>
                    <a:pt x="38823" y="742784"/>
                  </a:lnTo>
                  <a:lnTo>
                    <a:pt x="38823" y="772642"/>
                  </a:lnTo>
                  <a:lnTo>
                    <a:pt x="39712" y="773544"/>
                  </a:lnTo>
                  <a:lnTo>
                    <a:pt x="38214" y="775042"/>
                  </a:lnTo>
                  <a:lnTo>
                    <a:pt x="38214" y="805954"/>
                  </a:lnTo>
                  <a:lnTo>
                    <a:pt x="7302" y="805954"/>
                  </a:lnTo>
                  <a:lnTo>
                    <a:pt x="1841" y="811428"/>
                  </a:lnTo>
                  <a:lnTo>
                    <a:pt x="1841" y="824915"/>
                  </a:lnTo>
                  <a:lnTo>
                    <a:pt x="7302" y="830376"/>
                  </a:lnTo>
                  <a:lnTo>
                    <a:pt x="38214" y="830376"/>
                  </a:lnTo>
                  <a:lnTo>
                    <a:pt x="38214" y="860145"/>
                  </a:lnTo>
                  <a:lnTo>
                    <a:pt x="37617" y="860742"/>
                  </a:lnTo>
                  <a:lnTo>
                    <a:pt x="37617" y="892708"/>
                  </a:lnTo>
                  <a:lnTo>
                    <a:pt x="5651" y="892708"/>
                  </a:lnTo>
                  <a:lnTo>
                    <a:pt x="0" y="898372"/>
                  </a:lnTo>
                  <a:lnTo>
                    <a:pt x="0" y="912304"/>
                  </a:lnTo>
                  <a:lnTo>
                    <a:pt x="5651" y="917956"/>
                  </a:lnTo>
                  <a:lnTo>
                    <a:pt x="37617" y="917956"/>
                  </a:lnTo>
                  <a:lnTo>
                    <a:pt x="37617" y="935672"/>
                  </a:lnTo>
                  <a:lnTo>
                    <a:pt x="62865" y="935672"/>
                  </a:lnTo>
                  <a:lnTo>
                    <a:pt x="62865" y="917956"/>
                  </a:lnTo>
                  <a:lnTo>
                    <a:pt x="94830" y="917956"/>
                  </a:lnTo>
                  <a:lnTo>
                    <a:pt x="100482" y="912304"/>
                  </a:lnTo>
                  <a:lnTo>
                    <a:pt x="100482" y="898372"/>
                  </a:lnTo>
                  <a:close/>
                </a:path>
              </a:pathLst>
            </a:custGeom>
            <a:solidFill>
              <a:srgbClr val="0070C8"/>
            </a:solidFill>
          </p:spPr>
          <p:txBody>
            <a:bodyPr wrap="square" lIns="0" tIns="0" rIns="0" bIns="0" rtlCol="0"/>
            <a:lstStyle/>
            <a:p>
              <a:endParaRPr/>
            </a:p>
          </p:txBody>
        </p:sp>
        <p:pic>
          <p:nvPicPr>
            <p:cNvPr id="432" name="object 432"/>
            <p:cNvPicPr/>
            <p:nvPr/>
          </p:nvPicPr>
          <p:blipFill>
            <a:blip r:embed="rId72" cstate="print"/>
            <a:stretch>
              <a:fillRect/>
            </a:stretch>
          </p:blipFill>
          <p:spPr>
            <a:xfrm>
              <a:off x="4054387" y="9265808"/>
              <a:ext cx="63909" cy="63896"/>
            </a:xfrm>
            <a:prstGeom prst="rect">
              <a:avLst/>
            </a:prstGeom>
          </p:spPr>
        </p:pic>
        <p:sp>
          <p:nvSpPr>
            <p:cNvPr id="433" name="object 433"/>
            <p:cNvSpPr/>
            <p:nvPr/>
          </p:nvSpPr>
          <p:spPr>
            <a:xfrm>
              <a:off x="4056253" y="9009290"/>
              <a:ext cx="60960" cy="231775"/>
            </a:xfrm>
            <a:custGeom>
              <a:avLst/>
              <a:gdLst/>
              <a:ahLst/>
              <a:cxnLst/>
              <a:rect l="l" t="t" r="r" b="b"/>
              <a:pathLst>
                <a:path w="60960" h="231775">
                  <a:moveTo>
                    <a:pt x="57619" y="23202"/>
                  </a:moveTo>
                  <a:lnTo>
                    <a:pt x="54584" y="20180"/>
                  </a:lnTo>
                  <a:lnTo>
                    <a:pt x="50838" y="20180"/>
                  </a:lnTo>
                  <a:lnTo>
                    <a:pt x="37439" y="20180"/>
                  </a:lnTo>
                  <a:lnTo>
                    <a:pt x="37439" y="3035"/>
                  </a:lnTo>
                  <a:lnTo>
                    <a:pt x="34404" y="0"/>
                  </a:lnTo>
                  <a:lnTo>
                    <a:pt x="26924" y="0"/>
                  </a:lnTo>
                  <a:lnTo>
                    <a:pt x="23901" y="3035"/>
                  </a:lnTo>
                  <a:lnTo>
                    <a:pt x="23901" y="20180"/>
                  </a:lnTo>
                  <a:lnTo>
                    <a:pt x="6743" y="20180"/>
                  </a:lnTo>
                  <a:lnTo>
                    <a:pt x="3721" y="23202"/>
                  </a:lnTo>
                  <a:lnTo>
                    <a:pt x="3721" y="30683"/>
                  </a:lnTo>
                  <a:lnTo>
                    <a:pt x="6743" y="33718"/>
                  </a:lnTo>
                  <a:lnTo>
                    <a:pt x="23901" y="33718"/>
                  </a:lnTo>
                  <a:lnTo>
                    <a:pt x="23901" y="50863"/>
                  </a:lnTo>
                  <a:lnTo>
                    <a:pt x="26924" y="53898"/>
                  </a:lnTo>
                  <a:lnTo>
                    <a:pt x="34404" y="53898"/>
                  </a:lnTo>
                  <a:lnTo>
                    <a:pt x="37439" y="50863"/>
                  </a:lnTo>
                  <a:lnTo>
                    <a:pt x="37439" y="33718"/>
                  </a:lnTo>
                  <a:lnTo>
                    <a:pt x="54584" y="33718"/>
                  </a:lnTo>
                  <a:lnTo>
                    <a:pt x="57619" y="30683"/>
                  </a:lnTo>
                  <a:lnTo>
                    <a:pt x="57619" y="23202"/>
                  </a:lnTo>
                  <a:close/>
                </a:path>
                <a:path w="60960" h="231775">
                  <a:moveTo>
                    <a:pt x="59093" y="110159"/>
                  </a:moveTo>
                  <a:lnTo>
                    <a:pt x="55867" y="106934"/>
                  </a:lnTo>
                  <a:lnTo>
                    <a:pt x="51904" y="106934"/>
                  </a:lnTo>
                  <a:lnTo>
                    <a:pt x="37668" y="106934"/>
                  </a:lnTo>
                  <a:lnTo>
                    <a:pt x="37668" y="88734"/>
                  </a:lnTo>
                  <a:lnTo>
                    <a:pt x="34442" y="85509"/>
                  </a:lnTo>
                  <a:lnTo>
                    <a:pt x="26504" y="85509"/>
                  </a:lnTo>
                  <a:lnTo>
                    <a:pt x="23279" y="88734"/>
                  </a:lnTo>
                  <a:lnTo>
                    <a:pt x="23279" y="106934"/>
                  </a:lnTo>
                  <a:lnTo>
                    <a:pt x="5080" y="106934"/>
                  </a:lnTo>
                  <a:lnTo>
                    <a:pt x="1866" y="110159"/>
                  </a:lnTo>
                  <a:lnTo>
                    <a:pt x="1866" y="118097"/>
                  </a:lnTo>
                  <a:lnTo>
                    <a:pt x="5080" y="121323"/>
                  </a:lnTo>
                  <a:lnTo>
                    <a:pt x="23279" y="121323"/>
                  </a:lnTo>
                  <a:lnTo>
                    <a:pt x="23279" y="139522"/>
                  </a:lnTo>
                  <a:lnTo>
                    <a:pt x="26504" y="142735"/>
                  </a:lnTo>
                  <a:lnTo>
                    <a:pt x="34442" y="142735"/>
                  </a:lnTo>
                  <a:lnTo>
                    <a:pt x="37668" y="139522"/>
                  </a:lnTo>
                  <a:lnTo>
                    <a:pt x="37668" y="121323"/>
                  </a:lnTo>
                  <a:lnTo>
                    <a:pt x="55867" y="121323"/>
                  </a:lnTo>
                  <a:lnTo>
                    <a:pt x="59093" y="118097"/>
                  </a:lnTo>
                  <a:lnTo>
                    <a:pt x="59093" y="110159"/>
                  </a:lnTo>
                  <a:close/>
                </a:path>
                <a:path w="60960" h="231775">
                  <a:moveTo>
                    <a:pt x="60566" y="197091"/>
                  </a:moveTo>
                  <a:lnTo>
                    <a:pt x="57150" y="193687"/>
                  </a:lnTo>
                  <a:lnTo>
                    <a:pt x="52946" y="193687"/>
                  </a:lnTo>
                  <a:lnTo>
                    <a:pt x="37896" y="193687"/>
                  </a:lnTo>
                  <a:lnTo>
                    <a:pt x="37896" y="174421"/>
                  </a:lnTo>
                  <a:lnTo>
                    <a:pt x="34480" y="171018"/>
                  </a:lnTo>
                  <a:lnTo>
                    <a:pt x="26073" y="171018"/>
                  </a:lnTo>
                  <a:lnTo>
                    <a:pt x="22669" y="174421"/>
                  </a:lnTo>
                  <a:lnTo>
                    <a:pt x="22669" y="193687"/>
                  </a:lnTo>
                  <a:lnTo>
                    <a:pt x="3403" y="193687"/>
                  </a:lnTo>
                  <a:lnTo>
                    <a:pt x="0" y="197091"/>
                  </a:lnTo>
                  <a:lnTo>
                    <a:pt x="0" y="205511"/>
                  </a:lnTo>
                  <a:lnTo>
                    <a:pt x="3403" y="208915"/>
                  </a:lnTo>
                  <a:lnTo>
                    <a:pt x="22669" y="208915"/>
                  </a:lnTo>
                  <a:lnTo>
                    <a:pt x="22669" y="228180"/>
                  </a:lnTo>
                  <a:lnTo>
                    <a:pt x="26073" y="231584"/>
                  </a:lnTo>
                  <a:lnTo>
                    <a:pt x="34480" y="231584"/>
                  </a:lnTo>
                  <a:lnTo>
                    <a:pt x="37896" y="228180"/>
                  </a:lnTo>
                  <a:lnTo>
                    <a:pt x="37896" y="208915"/>
                  </a:lnTo>
                  <a:lnTo>
                    <a:pt x="57150" y="208915"/>
                  </a:lnTo>
                  <a:lnTo>
                    <a:pt x="60566" y="205511"/>
                  </a:lnTo>
                  <a:lnTo>
                    <a:pt x="60566" y="197091"/>
                  </a:lnTo>
                  <a:close/>
                </a:path>
              </a:pathLst>
            </a:custGeom>
            <a:solidFill>
              <a:srgbClr val="0070C8"/>
            </a:solidFill>
          </p:spPr>
          <p:txBody>
            <a:bodyPr wrap="square" lIns="0" tIns="0" rIns="0" bIns="0" rtlCol="0"/>
            <a:lstStyle/>
            <a:p>
              <a:endParaRPr/>
            </a:p>
          </p:txBody>
        </p:sp>
      </p:grpSp>
      <p:sp>
        <p:nvSpPr>
          <p:cNvPr id="434" name="object 434"/>
          <p:cNvSpPr/>
          <p:nvPr/>
        </p:nvSpPr>
        <p:spPr>
          <a:xfrm>
            <a:off x="4237647" y="9368332"/>
            <a:ext cx="100965" cy="919480"/>
          </a:xfrm>
          <a:custGeom>
            <a:avLst/>
            <a:gdLst/>
            <a:ahLst/>
            <a:cxnLst/>
            <a:rect l="l" t="t" r="r" b="b"/>
            <a:pathLst>
              <a:path w="100964" h="919479">
                <a:moveTo>
                  <a:pt x="84289" y="27520"/>
                </a:moveTo>
                <a:lnTo>
                  <a:pt x="80695" y="23926"/>
                </a:lnTo>
                <a:lnTo>
                  <a:pt x="76263" y="23926"/>
                </a:lnTo>
                <a:lnTo>
                  <a:pt x="60375" y="23926"/>
                </a:lnTo>
                <a:lnTo>
                  <a:pt x="60375" y="3594"/>
                </a:lnTo>
                <a:lnTo>
                  <a:pt x="56769" y="0"/>
                </a:lnTo>
                <a:lnTo>
                  <a:pt x="47904" y="0"/>
                </a:lnTo>
                <a:lnTo>
                  <a:pt x="44310" y="3606"/>
                </a:lnTo>
                <a:lnTo>
                  <a:pt x="44310" y="23926"/>
                </a:lnTo>
                <a:lnTo>
                  <a:pt x="23977" y="23926"/>
                </a:lnTo>
                <a:lnTo>
                  <a:pt x="20383" y="27520"/>
                </a:lnTo>
                <a:lnTo>
                  <a:pt x="20383" y="36385"/>
                </a:lnTo>
                <a:lnTo>
                  <a:pt x="23977" y="39979"/>
                </a:lnTo>
                <a:lnTo>
                  <a:pt x="44310" y="39979"/>
                </a:lnTo>
                <a:lnTo>
                  <a:pt x="44310" y="60312"/>
                </a:lnTo>
                <a:lnTo>
                  <a:pt x="47904" y="63906"/>
                </a:lnTo>
                <a:lnTo>
                  <a:pt x="56769" y="63906"/>
                </a:lnTo>
                <a:lnTo>
                  <a:pt x="60375" y="60312"/>
                </a:lnTo>
                <a:lnTo>
                  <a:pt x="60375" y="39979"/>
                </a:lnTo>
                <a:lnTo>
                  <a:pt x="80695" y="39979"/>
                </a:lnTo>
                <a:lnTo>
                  <a:pt x="84289" y="36385"/>
                </a:lnTo>
                <a:lnTo>
                  <a:pt x="84289" y="27520"/>
                </a:lnTo>
                <a:close/>
              </a:path>
              <a:path w="100964" h="919479">
                <a:moveTo>
                  <a:pt x="85763" y="108267"/>
                </a:moveTo>
                <a:lnTo>
                  <a:pt x="81978" y="104482"/>
                </a:lnTo>
                <a:lnTo>
                  <a:pt x="77317" y="104482"/>
                </a:lnTo>
                <a:lnTo>
                  <a:pt x="60591" y="104482"/>
                </a:lnTo>
                <a:lnTo>
                  <a:pt x="60591" y="83096"/>
                </a:lnTo>
                <a:lnTo>
                  <a:pt x="56819" y="79324"/>
                </a:lnTo>
                <a:lnTo>
                  <a:pt x="47485" y="79324"/>
                </a:lnTo>
                <a:lnTo>
                  <a:pt x="43700" y="83096"/>
                </a:lnTo>
                <a:lnTo>
                  <a:pt x="43700" y="104482"/>
                </a:lnTo>
                <a:lnTo>
                  <a:pt x="22313" y="104482"/>
                </a:lnTo>
                <a:lnTo>
                  <a:pt x="18542" y="108267"/>
                </a:lnTo>
                <a:lnTo>
                  <a:pt x="18542" y="117589"/>
                </a:lnTo>
                <a:lnTo>
                  <a:pt x="22326" y="121373"/>
                </a:lnTo>
                <a:lnTo>
                  <a:pt x="43700" y="121373"/>
                </a:lnTo>
                <a:lnTo>
                  <a:pt x="43700" y="142760"/>
                </a:lnTo>
                <a:lnTo>
                  <a:pt x="47485" y="146532"/>
                </a:lnTo>
                <a:lnTo>
                  <a:pt x="56819" y="146532"/>
                </a:lnTo>
                <a:lnTo>
                  <a:pt x="60591" y="142760"/>
                </a:lnTo>
                <a:lnTo>
                  <a:pt x="60591" y="121373"/>
                </a:lnTo>
                <a:lnTo>
                  <a:pt x="81978" y="121373"/>
                </a:lnTo>
                <a:lnTo>
                  <a:pt x="85750" y="117589"/>
                </a:lnTo>
                <a:lnTo>
                  <a:pt x="85763" y="108267"/>
                </a:lnTo>
                <a:close/>
              </a:path>
              <a:path w="100964" h="919479">
                <a:moveTo>
                  <a:pt x="87236" y="189026"/>
                </a:moveTo>
                <a:lnTo>
                  <a:pt x="83261" y="185051"/>
                </a:lnTo>
                <a:lnTo>
                  <a:pt x="78371" y="185051"/>
                </a:lnTo>
                <a:lnTo>
                  <a:pt x="60820" y="185051"/>
                </a:lnTo>
                <a:lnTo>
                  <a:pt x="60820" y="162610"/>
                </a:lnTo>
                <a:lnTo>
                  <a:pt x="56857" y="158648"/>
                </a:lnTo>
                <a:lnTo>
                  <a:pt x="47066" y="158648"/>
                </a:lnTo>
                <a:lnTo>
                  <a:pt x="43091" y="162610"/>
                </a:lnTo>
                <a:lnTo>
                  <a:pt x="43091" y="185051"/>
                </a:lnTo>
                <a:lnTo>
                  <a:pt x="20650" y="185051"/>
                </a:lnTo>
                <a:lnTo>
                  <a:pt x="16687" y="189026"/>
                </a:lnTo>
                <a:lnTo>
                  <a:pt x="16687" y="198818"/>
                </a:lnTo>
                <a:lnTo>
                  <a:pt x="20650" y="202780"/>
                </a:lnTo>
                <a:lnTo>
                  <a:pt x="43091" y="202780"/>
                </a:lnTo>
                <a:lnTo>
                  <a:pt x="43091" y="225221"/>
                </a:lnTo>
                <a:lnTo>
                  <a:pt x="47066" y="229196"/>
                </a:lnTo>
                <a:lnTo>
                  <a:pt x="56857" y="229196"/>
                </a:lnTo>
                <a:lnTo>
                  <a:pt x="60820" y="225221"/>
                </a:lnTo>
                <a:lnTo>
                  <a:pt x="60820" y="202780"/>
                </a:lnTo>
                <a:lnTo>
                  <a:pt x="83261" y="202780"/>
                </a:lnTo>
                <a:lnTo>
                  <a:pt x="87236" y="198818"/>
                </a:lnTo>
                <a:lnTo>
                  <a:pt x="87236" y="189026"/>
                </a:lnTo>
                <a:close/>
              </a:path>
              <a:path w="100964" h="919479">
                <a:moveTo>
                  <a:pt x="88709" y="269773"/>
                </a:moveTo>
                <a:lnTo>
                  <a:pt x="84543" y="265620"/>
                </a:lnTo>
                <a:lnTo>
                  <a:pt x="79425" y="265620"/>
                </a:lnTo>
                <a:lnTo>
                  <a:pt x="61048" y="265620"/>
                </a:lnTo>
                <a:lnTo>
                  <a:pt x="61048" y="242125"/>
                </a:lnTo>
                <a:lnTo>
                  <a:pt x="56896" y="237959"/>
                </a:lnTo>
                <a:lnTo>
                  <a:pt x="46647" y="237959"/>
                </a:lnTo>
                <a:lnTo>
                  <a:pt x="42481" y="242112"/>
                </a:lnTo>
                <a:lnTo>
                  <a:pt x="42481" y="265620"/>
                </a:lnTo>
                <a:lnTo>
                  <a:pt x="18986" y="265620"/>
                </a:lnTo>
                <a:lnTo>
                  <a:pt x="14820" y="269773"/>
                </a:lnTo>
                <a:lnTo>
                  <a:pt x="14820" y="280035"/>
                </a:lnTo>
                <a:lnTo>
                  <a:pt x="18973" y="284187"/>
                </a:lnTo>
                <a:lnTo>
                  <a:pt x="42481" y="284187"/>
                </a:lnTo>
                <a:lnTo>
                  <a:pt x="42481" y="307682"/>
                </a:lnTo>
                <a:lnTo>
                  <a:pt x="46634" y="311848"/>
                </a:lnTo>
                <a:lnTo>
                  <a:pt x="56896" y="311848"/>
                </a:lnTo>
                <a:lnTo>
                  <a:pt x="61048" y="307682"/>
                </a:lnTo>
                <a:lnTo>
                  <a:pt x="61048" y="284187"/>
                </a:lnTo>
                <a:lnTo>
                  <a:pt x="84543" y="284187"/>
                </a:lnTo>
                <a:lnTo>
                  <a:pt x="88709" y="280035"/>
                </a:lnTo>
                <a:lnTo>
                  <a:pt x="88709" y="269773"/>
                </a:lnTo>
                <a:close/>
              </a:path>
              <a:path w="100964" h="919479">
                <a:moveTo>
                  <a:pt x="90182" y="350520"/>
                </a:moveTo>
                <a:lnTo>
                  <a:pt x="85839" y="346176"/>
                </a:lnTo>
                <a:lnTo>
                  <a:pt x="80479" y="346176"/>
                </a:lnTo>
                <a:lnTo>
                  <a:pt x="61277" y="346176"/>
                </a:lnTo>
                <a:lnTo>
                  <a:pt x="61277" y="321614"/>
                </a:lnTo>
                <a:lnTo>
                  <a:pt x="56934" y="317284"/>
                </a:lnTo>
                <a:lnTo>
                  <a:pt x="46228" y="317284"/>
                </a:lnTo>
                <a:lnTo>
                  <a:pt x="41884" y="321627"/>
                </a:lnTo>
                <a:lnTo>
                  <a:pt x="41884" y="346176"/>
                </a:lnTo>
                <a:lnTo>
                  <a:pt x="17322" y="346176"/>
                </a:lnTo>
                <a:lnTo>
                  <a:pt x="12992" y="350520"/>
                </a:lnTo>
                <a:lnTo>
                  <a:pt x="12992" y="361226"/>
                </a:lnTo>
                <a:lnTo>
                  <a:pt x="17335" y="365569"/>
                </a:lnTo>
                <a:lnTo>
                  <a:pt x="41884" y="365569"/>
                </a:lnTo>
                <a:lnTo>
                  <a:pt x="41884" y="390131"/>
                </a:lnTo>
                <a:lnTo>
                  <a:pt x="46228" y="394474"/>
                </a:lnTo>
                <a:lnTo>
                  <a:pt x="56934" y="394474"/>
                </a:lnTo>
                <a:lnTo>
                  <a:pt x="61277" y="390131"/>
                </a:lnTo>
                <a:lnTo>
                  <a:pt x="61277" y="365569"/>
                </a:lnTo>
                <a:lnTo>
                  <a:pt x="85839" y="365569"/>
                </a:lnTo>
                <a:lnTo>
                  <a:pt x="90182" y="361226"/>
                </a:lnTo>
                <a:lnTo>
                  <a:pt x="90182" y="350520"/>
                </a:lnTo>
                <a:close/>
              </a:path>
              <a:path w="100964" h="919479">
                <a:moveTo>
                  <a:pt x="100495" y="915301"/>
                </a:moveTo>
                <a:lnTo>
                  <a:pt x="97459" y="915301"/>
                </a:lnTo>
                <a:lnTo>
                  <a:pt x="97459" y="910221"/>
                </a:lnTo>
                <a:lnTo>
                  <a:pt x="62865" y="910221"/>
                </a:lnTo>
                <a:lnTo>
                  <a:pt x="62865" y="878471"/>
                </a:lnTo>
                <a:lnTo>
                  <a:pt x="62636" y="878471"/>
                </a:lnTo>
                <a:lnTo>
                  <a:pt x="62636" y="853998"/>
                </a:lnTo>
                <a:lnTo>
                  <a:pt x="93548" y="853998"/>
                </a:lnTo>
                <a:lnTo>
                  <a:pt x="99021" y="848525"/>
                </a:lnTo>
                <a:lnTo>
                  <a:pt x="99021" y="835037"/>
                </a:lnTo>
                <a:lnTo>
                  <a:pt x="93548" y="829576"/>
                </a:lnTo>
                <a:lnTo>
                  <a:pt x="86804" y="829576"/>
                </a:lnTo>
                <a:lnTo>
                  <a:pt x="62636" y="829576"/>
                </a:lnTo>
                <a:lnTo>
                  <a:pt x="62636" y="798664"/>
                </a:lnTo>
                <a:lnTo>
                  <a:pt x="62407" y="798436"/>
                </a:lnTo>
                <a:lnTo>
                  <a:pt x="62407" y="772591"/>
                </a:lnTo>
                <a:lnTo>
                  <a:pt x="92265" y="772591"/>
                </a:lnTo>
                <a:lnTo>
                  <a:pt x="97536" y="767308"/>
                </a:lnTo>
                <a:lnTo>
                  <a:pt x="97536" y="754291"/>
                </a:lnTo>
                <a:lnTo>
                  <a:pt x="92265" y="749007"/>
                </a:lnTo>
                <a:lnTo>
                  <a:pt x="85750" y="749007"/>
                </a:lnTo>
                <a:lnTo>
                  <a:pt x="62407" y="749007"/>
                </a:lnTo>
                <a:lnTo>
                  <a:pt x="62407" y="719150"/>
                </a:lnTo>
                <a:lnTo>
                  <a:pt x="62179" y="718934"/>
                </a:lnTo>
                <a:lnTo>
                  <a:pt x="62179" y="691184"/>
                </a:lnTo>
                <a:lnTo>
                  <a:pt x="90970" y="691184"/>
                </a:lnTo>
                <a:lnTo>
                  <a:pt x="96062" y="686092"/>
                </a:lnTo>
                <a:lnTo>
                  <a:pt x="96075" y="673531"/>
                </a:lnTo>
                <a:lnTo>
                  <a:pt x="90982" y="668439"/>
                </a:lnTo>
                <a:lnTo>
                  <a:pt x="84696" y="668439"/>
                </a:lnTo>
                <a:lnTo>
                  <a:pt x="62179" y="668439"/>
                </a:lnTo>
                <a:lnTo>
                  <a:pt x="62179" y="639660"/>
                </a:lnTo>
                <a:lnTo>
                  <a:pt x="60998" y="638492"/>
                </a:lnTo>
                <a:lnTo>
                  <a:pt x="61963" y="637527"/>
                </a:lnTo>
                <a:lnTo>
                  <a:pt x="61963" y="609790"/>
                </a:lnTo>
                <a:lnTo>
                  <a:pt x="89700" y="609790"/>
                </a:lnTo>
                <a:lnTo>
                  <a:pt x="94602" y="604888"/>
                </a:lnTo>
                <a:lnTo>
                  <a:pt x="94602" y="592785"/>
                </a:lnTo>
                <a:lnTo>
                  <a:pt x="89700" y="587883"/>
                </a:lnTo>
                <a:lnTo>
                  <a:pt x="83642" y="587883"/>
                </a:lnTo>
                <a:lnTo>
                  <a:pt x="61963" y="587883"/>
                </a:lnTo>
                <a:lnTo>
                  <a:pt x="61963" y="560146"/>
                </a:lnTo>
                <a:lnTo>
                  <a:pt x="59296" y="557491"/>
                </a:lnTo>
                <a:lnTo>
                  <a:pt x="61734" y="555053"/>
                </a:lnTo>
                <a:lnTo>
                  <a:pt x="61734" y="528383"/>
                </a:lnTo>
                <a:lnTo>
                  <a:pt x="88404" y="528383"/>
                </a:lnTo>
                <a:lnTo>
                  <a:pt x="93129" y="523671"/>
                </a:lnTo>
                <a:lnTo>
                  <a:pt x="93129" y="512025"/>
                </a:lnTo>
                <a:lnTo>
                  <a:pt x="88404" y="507314"/>
                </a:lnTo>
                <a:lnTo>
                  <a:pt x="82588" y="507314"/>
                </a:lnTo>
                <a:lnTo>
                  <a:pt x="61734" y="507314"/>
                </a:lnTo>
                <a:lnTo>
                  <a:pt x="61734" y="480644"/>
                </a:lnTo>
                <a:lnTo>
                  <a:pt x="57594" y="476516"/>
                </a:lnTo>
                <a:lnTo>
                  <a:pt x="61506" y="472605"/>
                </a:lnTo>
                <a:lnTo>
                  <a:pt x="61506" y="446989"/>
                </a:lnTo>
                <a:lnTo>
                  <a:pt x="87122" y="446989"/>
                </a:lnTo>
                <a:lnTo>
                  <a:pt x="91643" y="442455"/>
                </a:lnTo>
                <a:lnTo>
                  <a:pt x="91643" y="431279"/>
                </a:lnTo>
                <a:lnTo>
                  <a:pt x="87122" y="426745"/>
                </a:lnTo>
                <a:lnTo>
                  <a:pt x="81534" y="426745"/>
                </a:lnTo>
                <a:lnTo>
                  <a:pt x="61506" y="426745"/>
                </a:lnTo>
                <a:lnTo>
                  <a:pt x="61506" y="401129"/>
                </a:lnTo>
                <a:lnTo>
                  <a:pt x="56984" y="396608"/>
                </a:lnTo>
                <a:lnTo>
                  <a:pt x="45796" y="396608"/>
                </a:lnTo>
                <a:lnTo>
                  <a:pt x="41275" y="401129"/>
                </a:lnTo>
                <a:lnTo>
                  <a:pt x="41275" y="426745"/>
                </a:lnTo>
                <a:lnTo>
                  <a:pt x="15659" y="426745"/>
                </a:lnTo>
                <a:lnTo>
                  <a:pt x="11125" y="431279"/>
                </a:lnTo>
                <a:lnTo>
                  <a:pt x="11125" y="442455"/>
                </a:lnTo>
                <a:lnTo>
                  <a:pt x="15659" y="446989"/>
                </a:lnTo>
                <a:lnTo>
                  <a:pt x="41275" y="446989"/>
                </a:lnTo>
                <a:lnTo>
                  <a:pt x="41275" y="472605"/>
                </a:lnTo>
                <a:lnTo>
                  <a:pt x="44983" y="476326"/>
                </a:lnTo>
                <a:lnTo>
                  <a:pt x="40665" y="480644"/>
                </a:lnTo>
                <a:lnTo>
                  <a:pt x="40665" y="507314"/>
                </a:lnTo>
                <a:lnTo>
                  <a:pt x="13982" y="507314"/>
                </a:lnTo>
                <a:lnTo>
                  <a:pt x="9271" y="512025"/>
                </a:lnTo>
                <a:lnTo>
                  <a:pt x="9271" y="523671"/>
                </a:lnTo>
                <a:lnTo>
                  <a:pt x="13982" y="528383"/>
                </a:lnTo>
                <a:lnTo>
                  <a:pt x="40665" y="528383"/>
                </a:lnTo>
                <a:lnTo>
                  <a:pt x="40665" y="555053"/>
                </a:lnTo>
                <a:lnTo>
                  <a:pt x="42887" y="557301"/>
                </a:lnTo>
                <a:lnTo>
                  <a:pt x="40043" y="560146"/>
                </a:lnTo>
                <a:lnTo>
                  <a:pt x="40043" y="587883"/>
                </a:lnTo>
                <a:lnTo>
                  <a:pt x="12319" y="587883"/>
                </a:lnTo>
                <a:lnTo>
                  <a:pt x="7416" y="592785"/>
                </a:lnTo>
                <a:lnTo>
                  <a:pt x="7416" y="604888"/>
                </a:lnTo>
                <a:lnTo>
                  <a:pt x="12319" y="609790"/>
                </a:lnTo>
                <a:lnTo>
                  <a:pt x="40043" y="609790"/>
                </a:lnTo>
                <a:lnTo>
                  <a:pt x="40043" y="637527"/>
                </a:lnTo>
                <a:lnTo>
                  <a:pt x="40805" y="638289"/>
                </a:lnTo>
                <a:lnTo>
                  <a:pt x="39433" y="639660"/>
                </a:lnTo>
                <a:lnTo>
                  <a:pt x="39433" y="668439"/>
                </a:lnTo>
                <a:lnTo>
                  <a:pt x="10655" y="668439"/>
                </a:lnTo>
                <a:lnTo>
                  <a:pt x="5562" y="673531"/>
                </a:lnTo>
                <a:lnTo>
                  <a:pt x="5562" y="686092"/>
                </a:lnTo>
                <a:lnTo>
                  <a:pt x="10655" y="691184"/>
                </a:lnTo>
                <a:lnTo>
                  <a:pt x="39433" y="691184"/>
                </a:lnTo>
                <a:lnTo>
                  <a:pt x="39433" y="718553"/>
                </a:lnTo>
                <a:lnTo>
                  <a:pt x="38823" y="719150"/>
                </a:lnTo>
                <a:lnTo>
                  <a:pt x="38823" y="749007"/>
                </a:lnTo>
                <a:lnTo>
                  <a:pt x="8978" y="749007"/>
                </a:lnTo>
                <a:lnTo>
                  <a:pt x="3695" y="754291"/>
                </a:lnTo>
                <a:lnTo>
                  <a:pt x="3695" y="767308"/>
                </a:lnTo>
                <a:lnTo>
                  <a:pt x="8978" y="772591"/>
                </a:lnTo>
                <a:lnTo>
                  <a:pt x="38823" y="772591"/>
                </a:lnTo>
                <a:lnTo>
                  <a:pt x="38823" y="798055"/>
                </a:lnTo>
                <a:lnTo>
                  <a:pt x="38214" y="798664"/>
                </a:lnTo>
                <a:lnTo>
                  <a:pt x="38214" y="829576"/>
                </a:lnTo>
                <a:lnTo>
                  <a:pt x="7302" y="829576"/>
                </a:lnTo>
                <a:lnTo>
                  <a:pt x="1841" y="835037"/>
                </a:lnTo>
                <a:lnTo>
                  <a:pt x="1841" y="848525"/>
                </a:lnTo>
                <a:lnTo>
                  <a:pt x="7302" y="853998"/>
                </a:lnTo>
                <a:lnTo>
                  <a:pt x="38214" y="853998"/>
                </a:lnTo>
                <a:lnTo>
                  <a:pt x="38214" y="878471"/>
                </a:lnTo>
                <a:lnTo>
                  <a:pt x="37630" y="878471"/>
                </a:lnTo>
                <a:lnTo>
                  <a:pt x="37630" y="910221"/>
                </a:lnTo>
                <a:lnTo>
                  <a:pt x="3022" y="910221"/>
                </a:lnTo>
                <a:lnTo>
                  <a:pt x="3022" y="915301"/>
                </a:lnTo>
                <a:lnTo>
                  <a:pt x="0" y="915301"/>
                </a:lnTo>
                <a:lnTo>
                  <a:pt x="0" y="919111"/>
                </a:lnTo>
                <a:lnTo>
                  <a:pt x="100495" y="919111"/>
                </a:lnTo>
                <a:lnTo>
                  <a:pt x="100495" y="915301"/>
                </a:lnTo>
                <a:close/>
              </a:path>
            </a:pathLst>
          </a:custGeom>
          <a:solidFill>
            <a:srgbClr val="0070C8"/>
          </a:solidFill>
        </p:spPr>
        <p:txBody>
          <a:bodyPr wrap="square" lIns="0" tIns="0" rIns="0" bIns="0" rtlCol="0"/>
          <a:lstStyle/>
          <a:p>
            <a:endParaRPr/>
          </a:p>
        </p:txBody>
      </p:sp>
      <p:pic>
        <p:nvPicPr>
          <p:cNvPr id="435" name="object 435"/>
          <p:cNvPicPr/>
          <p:nvPr/>
        </p:nvPicPr>
        <p:blipFill>
          <a:blip r:embed="rId76" cstate="print"/>
          <a:stretch>
            <a:fillRect/>
          </a:stretch>
        </p:blipFill>
        <p:spPr>
          <a:xfrm>
            <a:off x="4443139" y="9986434"/>
            <a:ext cx="97174" cy="300564"/>
          </a:xfrm>
          <a:prstGeom prst="rect">
            <a:avLst/>
          </a:prstGeom>
        </p:spPr>
      </p:pic>
      <p:sp>
        <p:nvSpPr>
          <p:cNvPr id="436" name="object 436"/>
          <p:cNvSpPr/>
          <p:nvPr/>
        </p:nvSpPr>
        <p:spPr>
          <a:xfrm>
            <a:off x="17742944" y="2141811"/>
            <a:ext cx="38100" cy="38100"/>
          </a:xfrm>
          <a:custGeom>
            <a:avLst/>
            <a:gdLst/>
            <a:ahLst/>
            <a:cxnLst/>
            <a:rect l="l" t="t" r="r" b="b"/>
            <a:pathLst>
              <a:path w="38100" h="38100">
                <a:moveTo>
                  <a:pt x="14396" y="550"/>
                </a:moveTo>
                <a:lnTo>
                  <a:pt x="19583" y="0"/>
                </a:lnTo>
                <a:lnTo>
                  <a:pt x="21910" y="1880"/>
                </a:lnTo>
                <a:lnTo>
                  <a:pt x="23173" y="13778"/>
                </a:lnTo>
                <a:lnTo>
                  <a:pt x="35071" y="12515"/>
                </a:lnTo>
                <a:lnTo>
                  <a:pt x="37398" y="14396"/>
                </a:lnTo>
                <a:lnTo>
                  <a:pt x="37949" y="19583"/>
                </a:lnTo>
                <a:lnTo>
                  <a:pt x="36068" y="21911"/>
                </a:lnTo>
                <a:lnTo>
                  <a:pt x="33475" y="22186"/>
                </a:lnTo>
                <a:lnTo>
                  <a:pt x="24170" y="23173"/>
                </a:lnTo>
                <a:lnTo>
                  <a:pt x="25433" y="35072"/>
                </a:lnTo>
                <a:lnTo>
                  <a:pt x="23552" y="37399"/>
                </a:lnTo>
                <a:lnTo>
                  <a:pt x="18365" y="37950"/>
                </a:lnTo>
                <a:lnTo>
                  <a:pt x="16038" y="36069"/>
                </a:lnTo>
                <a:lnTo>
                  <a:pt x="14775" y="24171"/>
                </a:lnTo>
                <a:lnTo>
                  <a:pt x="2877" y="25434"/>
                </a:lnTo>
                <a:lnTo>
                  <a:pt x="550" y="23553"/>
                </a:lnTo>
                <a:lnTo>
                  <a:pt x="0" y="18366"/>
                </a:lnTo>
                <a:lnTo>
                  <a:pt x="1880" y="16038"/>
                </a:lnTo>
                <a:lnTo>
                  <a:pt x="13778" y="14776"/>
                </a:lnTo>
                <a:lnTo>
                  <a:pt x="12515" y="2877"/>
                </a:lnTo>
                <a:lnTo>
                  <a:pt x="14396" y="550"/>
                </a:lnTo>
                <a:close/>
              </a:path>
            </a:pathLst>
          </a:custGeom>
          <a:solidFill>
            <a:srgbClr val="0070C8"/>
          </a:solidFill>
        </p:spPr>
        <p:txBody>
          <a:bodyPr wrap="square" lIns="0" tIns="0" rIns="0" bIns="0" rtlCol="0"/>
          <a:lstStyle/>
          <a:p>
            <a:endParaRPr/>
          </a:p>
        </p:txBody>
      </p:sp>
      <p:sp>
        <p:nvSpPr>
          <p:cNvPr id="437" name="object 437"/>
          <p:cNvSpPr/>
          <p:nvPr/>
        </p:nvSpPr>
        <p:spPr>
          <a:xfrm>
            <a:off x="17758018" y="2269189"/>
            <a:ext cx="34925" cy="34925"/>
          </a:xfrm>
          <a:custGeom>
            <a:avLst/>
            <a:gdLst/>
            <a:ahLst/>
            <a:cxnLst/>
            <a:rect l="l" t="t" r="r" b="b"/>
            <a:pathLst>
              <a:path w="34925" h="34925">
                <a:moveTo>
                  <a:pt x="13223" y="505"/>
                </a:moveTo>
                <a:lnTo>
                  <a:pt x="17987" y="0"/>
                </a:lnTo>
                <a:lnTo>
                  <a:pt x="20127" y="1729"/>
                </a:lnTo>
                <a:lnTo>
                  <a:pt x="21287" y="12654"/>
                </a:lnTo>
                <a:lnTo>
                  <a:pt x="32212" y="11494"/>
                </a:lnTo>
                <a:lnTo>
                  <a:pt x="34352" y="13223"/>
                </a:lnTo>
                <a:lnTo>
                  <a:pt x="34858" y="17987"/>
                </a:lnTo>
                <a:lnTo>
                  <a:pt x="33128" y="20127"/>
                </a:lnTo>
                <a:lnTo>
                  <a:pt x="30746" y="20380"/>
                </a:lnTo>
                <a:lnTo>
                  <a:pt x="22203" y="21287"/>
                </a:lnTo>
                <a:lnTo>
                  <a:pt x="23363" y="32212"/>
                </a:lnTo>
                <a:lnTo>
                  <a:pt x="21634" y="34352"/>
                </a:lnTo>
                <a:lnTo>
                  <a:pt x="16870" y="34857"/>
                </a:lnTo>
                <a:lnTo>
                  <a:pt x="14730" y="33128"/>
                </a:lnTo>
                <a:lnTo>
                  <a:pt x="13570" y="22203"/>
                </a:lnTo>
                <a:lnTo>
                  <a:pt x="2645" y="23363"/>
                </a:lnTo>
                <a:lnTo>
                  <a:pt x="505" y="21634"/>
                </a:lnTo>
                <a:lnTo>
                  <a:pt x="0" y="16870"/>
                </a:lnTo>
                <a:lnTo>
                  <a:pt x="1729" y="14730"/>
                </a:lnTo>
                <a:lnTo>
                  <a:pt x="12654" y="13570"/>
                </a:lnTo>
                <a:lnTo>
                  <a:pt x="11494" y="2645"/>
                </a:lnTo>
                <a:lnTo>
                  <a:pt x="13223" y="505"/>
                </a:lnTo>
                <a:close/>
              </a:path>
            </a:pathLst>
          </a:custGeom>
          <a:solidFill>
            <a:srgbClr val="0070C8"/>
          </a:solidFill>
        </p:spPr>
        <p:txBody>
          <a:bodyPr wrap="square" lIns="0" tIns="0" rIns="0" bIns="0" rtlCol="0"/>
          <a:lstStyle/>
          <a:p>
            <a:endParaRPr/>
          </a:p>
        </p:txBody>
      </p:sp>
      <p:sp>
        <p:nvSpPr>
          <p:cNvPr id="438" name="object 438"/>
          <p:cNvSpPr/>
          <p:nvPr/>
        </p:nvSpPr>
        <p:spPr>
          <a:xfrm>
            <a:off x="17773121" y="2396589"/>
            <a:ext cx="31750" cy="31750"/>
          </a:xfrm>
          <a:custGeom>
            <a:avLst/>
            <a:gdLst/>
            <a:ahLst/>
            <a:cxnLst/>
            <a:rect l="l" t="t" r="r" b="b"/>
            <a:pathLst>
              <a:path w="31750" h="31750">
                <a:moveTo>
                  <a:pt x="12035" y="460"/>
                </a:moveTo>
                <a:lnTo>
                  <a:pt x="16376" y="0"/>
                </a:lnTo>
                <a:lnTo>
                  <a:pt x="18322" y="1572"/>
                </a:lnTo>
                <a:lnTo>
                  <a:pt x="19378" y="11517"/>
                </a:lnTo>
                <a:lnTo>
                  <a:pt x="29323" y="10462"/>
                </a:lnTo>
                <a:lnTo>
                  <a:pt x="31269" y="12034"/>
                </a:lnTo>
                <a:lnTo>
                  <a:pt x="31730" y="16375"/>
                </a:lnTo>
                <a:lnTo>
                  <a:pt x="30157" y="18321"/>
                </a:lnTo>
                <a:lnTo>
                  <a:pt x="27987" y="18552"/>
                </a:lnTo>
                <a:lnTo>
                  <a:pt x="20212" y="19377"/>
                </a:lnTo>
                <a:lnTo>
                  <a:pt x="21267" y="29322"/>
                </a:lnTo>
                <a:lnTo>
                  <a:pt x="19695" y="31268"/>
                </a:lnTo>
                <a:lnTo>
                  <a:pt x="15354" y="31729"/>
                </a:lnTo>
                <a:lnTo>
                  <a:pt x="13408" y="30157"/>
                </a:lnTo>
                <a:lnTo>
                  <a:pt x="12352" y="20211"/>
                </a:lnTo>
                <a:lnTo>
                  <a:pt x="2406" y="21267"/>
                </a:lnTo>
                <a:lnTo>
                  <a:pt x="460" y="19694"/>
                </a:lnTo>
                <a:lnTo>
                  <a:pt x="0" y="15353"/>
                </a:lnTo>
                <a:lnTo>
                  <a:pt x="1572" y="13407"/>
                </a:lnTo>
                <a:lnTo>
                  <a:pt x="11518" y="12352"/>
                </a:lnTo>
                <a:lnTo>
                  <a:pt x="10462" y="2406"/>
                </a:lnTo>
                <a:lnTo>
                  <a:pt x="12035" y="460"/>
                </a:lnTo>
                <a:close/>
              </a:path>
            </a:pathLst>
          </a:custGeom>
          <a:solidFill>
            <a:srgbClr val="0070C8"/>
          </a:solidFill>
        </p:spPr>
        <p:txBody>
          <a:bodyPr wrap="square" lIns="0" tIns="0" rIns="0" bIns="0" rtlCol="0"/>
          <a:lstStyle/>
          <a:p>
            <a:endParaRPr/>
          </a:p>
        </p:txBody>
      </p:sp>
      <p:sp>
        <p:nvSpPr>
          <p:cNvPr id="439" name="object 439"/>
          <p:cNvSpPr/>
          <p:nvPr/>
        </p:nvSpPr>
        <p:spPr>
          <a:xfrm>
            <a:off x="17928724" y="2104331"/>
            <a:ext cx="38100" cy="38100"/>
          </a:xfrm>
          <a:custGeom>
            <a:avLst/>
            <a:gdLst/>
            <a:ahLst/>
            <a:cxnLst/>
            <a:rect l="l" t="t" r="r" b="b"/>
            <a:pathLst>
              <a:path w="38100" h="38100">
                <a:moveTo>
                  <a:pt x="14396" y="550"/>
                </a:moveTo>
                <a:lnTo>
                  <a:pt x="19583" y="0"/>
                </a:lnTo>
                <a:lnTo>
                  <a:pt x="21911" y="1880"/>
                </a:lnTo>
                <a:lnTo>
                  <a:pt x="23174" y="13778"/>
                </a:lnTo>
                <a:lnTo>
                  <a:pt x="35072" y="12515"/>
                </a:lnTo>
                <a:lnTo>
                  <a:pt x="37399" y="14396"/>
                </a:lnTo>
                <a:lnTo>
                  <a:pt x="37950" y="19583"/>
                </a:lnTo>
                <a:lnTo>
                  <a:pt x="36069" y="21911"/>
                </a:lnTo>
                <a:lnTo>
                  <a:pt x="33475" y="22186"/>
                </a:lnTo>
                <a:lnTo>
                  <a:pt x="24171" y="23173"/>
                </a:lnTo>
                <a:lnTo>
                  <a:pt x="25434" y="35072"/>
                </a:lnTo>
                <a:lnTo>
                  <a:pt x="23553" y="37399"/>
                </a:lnTo>
                <a:lnTo>
                  <a:pt x="18366" y="37949"/>
                </a:lnTo>
                <a:lnTo>
                  <a:pt x="16038" y="36069"/>
                </a:lnTo>
                <a:lnTo>
                  <a:pt x="14776" y="24171"/>
                </a:lnTo>
                <a:lnTo>
                  <a:pt x="2877" y="25434"/>
                </a:lnTo>
                <a:lnTo>
                  <a:pt x="550" y="23553"/>
                </a:lnTo>
                <a:lnTo>
                  <a:pt x="0" y="18366"/>
                </a:lnTo>
                <a:lnTo>
                  <a:pt x="1880" y="16038"/>
                </a:lnTo>
                <a:lnTo>
                  <a:pt x="13778" y="14776"/>
                </a:lnTo>
                <a:lnTo>
                  <a:pt x="12515" y="2877"/>
                </a:lnTo>
                <a:lnTo>
                  <a:pt x="14396" y="550"/>
                </a:lnTo>
                <a:close/>
              </a:path>
            </a:pathLst>
          </a:custGeom>
          <a:solidFill>
            <a:srgbClr val="0070C8"/>
          </a:solidFill>
        </p:spPr>
        <p:txBody>
          <a:bodyPr wrap="square" lIns="0" tIns="0" rIns="0" bIns="0" rtlCol="0"/>
          <a:lstStyle/>
          <a:p>
            <a:endParaRPr/>
          </a:p>
        </p:txBody>
      </p:sp>
      <p:sp>
        <p:nvSpPr>
          <p:cNvPr id="440" name="object 440"/>
          <p:cNvSpPr/>
          <p:nvPr/>
        </p:nvSpPr>
        <p:spPr>
          <a:xfrm>
            <a:off x="17943734" y="2231110"/>
            <a:ext cx="34925" cy="34925"/>
          </a:xfrm>
          <a:custGeom>
            <a:avLst/>
            <a:gdLst/>
            <a:ahLst/>
            <a:cxnLst/>
            <a:rect l="l" t="t" r="r" b="b"/>
            <a:pathLst>
              <a:path w="34925" h="34925">
                <a:moveTo>
                  <a:pt x="13223" y="505"/>
                </a:moveTo>
                <a:lnTo>
                  <a:pt x="17987" y="0"/>
                </a:lnTo>
                <a:lnTo>
                  <a:pt x="20127" y="1729"/>
                </a:lnTo>
                <a:lnTo>
                  <a:pt x="21287" y="12654"/>
                </a:lnTo>
                <a:lnTo>
                  <a:pt x="32212" y="11494"/>
                </a:lnTo>
                <a:lnTo>
                  <a:pt x="34351" y="13223"/>
                </a:lnTo>
                <a:lnTo>
                  <a:pt x="34857" y="17987"/>
                </a:lnTo>
                <a:lnTo>
                  <a:pt x="33128" y="20127"/>
                </a:lnTo>
                <a:lnTo>
                  <a:pt x="30746" y="20380"/>
                </a:lnTo>
                <a:lnTo>
                  <a:pt x="22203" y="21287"/>
                </a:lnTo>
                <a:lnTo>
                  <a:pt x="23363" y="32212"/>
                </a:lnTo>
                <a:lnTo>
                  <a:pt x="21633" y="34352"/>
                </a:lnTo>
                <a:lnTo>
                  <a:pt x="16869" y="34857"/>
                </a:lnTo>
                <a:lnTo>
                  <a:pt x="14729" y="33128"/>
                </a:lnTo>
                <a:lnTo>
                  <a:pt x="13570" y="22203"/>
                </a:lnTo>
                <a:lnTo>
                  <a:pt x="2645" y="23363"/>
                </a:lnTo>
                <a:lnTo>
                  <a:pt x="505" y="21634"/>
                </a:lnTo>
                <a:lnTo>
                  <a:pt x="0" y="16870"/>
                </a:lnTo>
                <a:lnTo>
                  <a:pt x="1729" y="14730"/>
                </a:lnTo>
                <a:lnTo>
                  <a:pt x="12653" y="13570"/>
                </a:lnTo>
                <a:lnTo>
                  <a:pt x="11494" y="2645"/>
                </a:lnTo>
                <a:lnTo>
                  <a:pt x="13223" y="505"/>
                </a:lnTo>
                <a:close/>
              </a:path>
            </a:pathLst>
          </a:custGeom>
          <a:solidFill>
            <a:srgbClr val="0070C8"/>
          </a:solidFill>
        </p:spPr>
        <p:txBody>
          <a:bodyPr wrap="square" lIns="0" tIns="0" rIns="0" bIns="0" rtlCol="0"/>
          <a:lstStyle/>
          <a:p>
            <a:endParaRPr/>
          </a:p>
        </p:txBody>
      </p:sp>
      <p:sp>
        <p:nvSpPr>
          <p:cNvPr id="441" name="object 441"/>
          <p:cNvSpPr/>
          <p:nvPr/>
        </p:nvSpPr>
        <p:spPr>
          <a:xfrm>
            <a:off x="17958773" y="2357905"/>
            <a:ext cx="31750" cy="31750"/>
          </a:xfrm>
          <a:custGeom>
            <a:avLst/>
            <a:gdLst/>
            <a:ahLst/>
            <a:cxnLst/>
            <a:rect l="l" t="t" r="r" b="b"/>
            <a:pathLst>
              <a:path w="31750" h="31750">
                <a:moveTo>
                  <a:pt x="12034" y="460"/>
                </a:moveTo>
                <a:lnTo>
                  <a:pt x="16375" y="0"/>
                </a:lnTo>
                <a:lnTo>
                  <a:pt x="18321" y="1572"/>
                </a:lnTo>
                <a:lnTo>
                  <a:pt x="19377" y="11517"/>
                </a:lnTo>
                <a:lnTo>
                  <a:pt x="29322" y="10462"/>
                </a:lnTo>
                <a:lnTo>
                  <a:pt x="31268" y="12034"/>
                </a:lnTo>
                <a:lnTo>
                  <a:pt x="31729" y="16375"/>
                </a:lnTo>
                <a:lnTo>
                  <a:pt x="30156" y="18321"/>
                </a:lnTo>
                <a:lnTo>
                  <a:pt x="27986" y="18552"/>
                </a:lnTo>
                <a:lnTo>
                  <a:pt x="20211" y="19377"/>
                </a:lnTo>
                <a:lnTo>
                  <a:pt x="21267" y="29322"/>
                </a:lnTo>
                <a:lnTo>
                  <a:pt x="19694" y="31268"/>
                </a:lnTo>
                <a:lnTo>
                  <a:pt x="15353" y="31729"/>
                </a:lnTo>
                <a:lnTo>
                  <a:pt x="13407" y="30157"/>
                </a:lnTo>
                <a:lnTo>
                  <a:pt x="12352" y="20211"/>
                </a:lnTo>
                <a:lnTo>
                  <a:pt x="2406" y="21267"/>
                </a:lnTo>
                <a:lnTo>
                  <a:pt x="460" y="19694"/>
                </a:lnTo>
                <a:lnTo>
                  <a:pt x="0" y="15353"/>
                </a:lnTo>
                <a:lnTo>
                  <a:pt x="1572" y="13407"/>
                </a:lnTo>
                <a:lnTo>
                  <a:pt x="11517" y="12352"/>
                </a:lnTo>
                <a:lnTo>
                  <a:pt x="10462" y="2406"/>
                </a:lnTo>
                <a:lnTo>
                  <a:pt x="12034" y="460"/>
                </a:lnTo>
                <a:close/>
              </a:path>
            </a:pathLst>
          </a:custGeom>
          <a:solidFill>
            <a:srgbClr val="0070C8"/>
          </a:solidFill>
        </p:spPr>
        <p:txBody>
          <a:bodyPr wrap="square" lIns="0" tIns="0" rIns="0" bIns="0" rtlCol="0"/>
          <a:lstStyle/>
          <a:p>
            <a:endParaRPr/>
          </a:p>
        </p:txBody>
      </p:sp>
      <p:sp>
        <p:nvSpPr>
          <p:cNvPr id="442" name="object 442"/>
          <p:cNvSpPr/>
          <p:nvPr/>
        </p:nvSpPr>
        <p:spPr>
          <a:xfrm>
            <a:off x="18129893" y="2197214"/>
            <a:ext cx="34925" cy="34925"/>
          </a:xfrm>
          <a:custGeom>
            <a:avLst/>
            <a:gdLst/>
            <a:ahLst/>
            <a:cxnLst/>
            <a:rect l="l" t="t" r="r" b="b"/>
            <a:pathLst>
              <a:path w="34925" h="34925">
                <a:moveTo>
                  <a:pt x="13223" y="505"/>
                </a:moveTo>
                <a:lnTo>
                  <a:pt x="17987" y="0"/>
                </a:lnTo>
                <a:lnTo>
                  <a:pt x="20127" y="1729"/>
                </a:lnTo>
                <a:lnTo>
                  <a:pt x="21287" y="12654"/>
                </a:lnTo>
                <a:lnTo>
                  <a:pt x="32212" y="11494"/>
                </a:lnTo>
                <a:lnTo>
                  <a:pt x="34351" y="13223"/>
                </a:lnTo>
                <a:lnTo>
                  <a:pt x="34857" y="17987"/>
                </a:lnTo>
                <a:lnTo>
                  <a:pt x="33128" y="20127"/>
                </a:lnTo>
                <a:lnTo>
                  <a:pt x="30746" y="20380"/>
                </a:lnTo>
                <a:lnTo>
                  <a:pt x="22203" y="21287"/>
                </a:lnTo>
                <a:lnTo>
                  <a:pt x="23363" y="32212"/>
                </a:lnTo>
                <a:lnTo>
                  <a:pt x="21633" y="34352"/>
                </a:lnTo>
                <a:lnTo>
                  <a:pt x="16869" y="34857"/>
                </a:lnTo>
                <a:lnTo>
                  <a:pt x="14729" y="33128"/>
                </a:lnTo>
                <a:lnTo>
                  <a:pt x="13570" y="22203"/>
                </a:lnTo>
                <a:lnTo>
                  <a:pt x="2645" y="23363"/>
                </a:lnTo>
                <a:lnTo>
                  <a:pt x="505" y="21634"/>
                </a:lnTo>
                <a:lnTo>
                  <a:pt x="0" y="16870"/>
                </a:lnTo>
                <a:lnTo>
                  <a:pt x="1729" y="14730"/>
                </a:lnTo>
                <a:lnTo>
                  <a:pt x="12653" y="13570"/>
                </a:lnTo>
                <a:lnTo>
                  <a:pt x="11494" y="2645"/>
                </a:lnTo>
                <a:lnTo>
                  <a:pt x="13223" y="505"/>
                </a:lnTo>
                <a:close/>
              </a:path>
            </a:pathLst>
          </a:custGeom>
          <a:solidFill>
            <a:srgbClr val="0070C8"/>
          </a:solidFill>
        </p:spPr>
        <p:txBody>
          <a:bodyPr wrap="square" lIns="0" tIns="0" rIns="0" bIns="0" rtlCol="0"/>
          <a:lstStyle/>
          <a:p>
            <a:endParaRPr/>
          </a:p>
        </p:txBody>
      </p:sp>
      <p:sp>
        <p:nvSpPr>
          <p:cNvPr id="443" name="object 443"/>
          <p:cNvSpPr/>
          <p:nvPr/>
        </p:nvSpPr>
        <p:spPr>
          <a:xfrm>
            <a:off x="18144876" y="2323478"/>
            <a:ext cx="31750" cy="31750"/>
          </a:xfrm>
          <a:custGeom>
            <a:avLst/>
            <a:gdLst/>
            <a:ahLst/>
            <a:cxnLst/>
            <a:rect l="l" t="t" r="r" b="b"/>
            <a:pathLst>
              <a:path w="31750" h="31750">
                <a:moveTo>
                  <a:pt x="12034" y="460"/>
                </a:moveTo>
                <a:lnTo>
                  <a:pt x="16375" y="0"/>
                </a:lnTo>
                <a:lnTo>
                  <a:pt x="18321" y="1572"/>
                </a:lnTo>
                <a:lnTo>
                  <a:pt x="19377" y="11517"/>
                </a:lnTo>
                <a:lnTo>
                  <a:pt x="29322" y="10462"/>
                </a:lnTo>
                <a:lnTo>
                  <a:pt x="31268" y="12034"/>
                </a:lnTo>
                <a:lnTo>
                  <a:pt x="31729" y="16375"/>
                </a:lnTo>
                <a:lnTo>
                  <a:pt x="30157" y="18321"/>
                </a:lnTo>
                <a:lnTo>
                  <a:pt x="27986" y="18552"/>
                </a:lnTo>
                <a:lnTo>
                  <a:pt x="20211" y="19377"/>
                </a:lnTo>
                <a:lnTo>
                  <a:pt x="21267" y="29322"/>
                </a:lnTo>
                <a:lnTo>
                  <a:pt x="19694" y="31268"/>
                </a:lnTo>
                <a:lnTo>
                  <a:pt x="15353" y="31729"/>
                </a:lnTo>
                <a:lnTo>
                  <a:pt x="13407" y="30157"/>
                </a:lnTo>
                <a:lnTo>
                  <a:pt x="12352" y="20211"/>
                </a:lnTo>
                <a:lnTo>
                  <a:pt x="2406" y="21267"/>
                </a:lnTo>
                <a:lnTo>
                  <a:pt x="460" y="19694"/>
                </a:lnTo>
                <a:lnTo>
                  <a:pt x="0" y="15353"/>
                </a:lnTo>
                <a:lnTo>
                  <a:pt x="1572" y="13407"/>
                </a:lnTo>
                <a:lnTo>
                  <a:pt x="11517" y="12352"/>
                </a:lnTo>
                <a:lnTo>
                  <a:pt x="10462" y="2406"/>
                </a:lnTo>
                <a:lnTo>
                  <a:pt x="12034" y="460"/>
                </a:lnTo>
                <a:close/>
              </a:path>
            </a:pathLst>
          </a:custGeom>
          <a:solidFill>
            <a:srgbClr val="0070C8"/>
          </a:solidFill>
        </p:spPr>
        <p:txBody>
          <a:bodyPr wrap="square" lIns="0" tIns="0" rIns="0" bIns="0" rtlCol="0"/>
          <a:lstStyle/>
          <a:p>
            <a:endParaRPr/>
          </a:p>
        </p:txBody>
      </p:sp>
      <p:sp>
        <p:nvSpPr>
          <p:cNvPr id="444" name="object 444"/>
          <p:cNvSpPr/>
          <p:nvPr/>
        </p:nvSpPr>
        <p:spPr>
          <a:xfrm>
            <a:off x="17536169" y="2145998"/>
            <a:ext cx="38100" cy="38100"/>
          </a:xfrm>
          <a:custGeom>
            <a:avLst/>
            <a:gdLst/>
            <a:ahLst/>
            <a:cxnLst/>
            <a:rect l="l" t="t" r="r" b="b"/>
            <a:pathLst>
              <a:path w="38100" h="38100">
                <a:moveTo>
                  <a:pt x="14396" y="550"/>
                </a:moveTo>
                <a:lnTo>
                  <a:pt x="19583" y="0"/>
                </a:lnTo>
                <a:lnTo>
                  <a:pt x="21910" y="1880"/>
                </a:lnTo>
                <a:lnTo>
                  <a:pt x="23173" y="13778"/>
                </a:lnTo>
                <a:lnTo>
                  <a:pt x="35071" y="12515"/>
                </a:lnTo>
                <a:lnTo>
                  <a:pt x="37398" y="14396"/>
                </a:lnTo>
                <a:lnTo>
                  <a:pt x="37949" y="19583"/>
                </a:lnTo>
                <a:lnTo>
                  <a:pt x="36069" y="21910"/>
                </a:lnTo>
                <a:lnTo>
                  <a:pt x="24170" y="23173"/>
                </a:lnTo>
                <a:lnTo>
                  <a:pt x="25433" y="35072"/>
                </a:lnTo>
                <a:lnTo>
                  <a:pt x="23552" y="37399"/>
                </a:lnTo>
                <a:lnTo>
                  <a:pt x="18366" y="37949"/>
                </a:lnTo>
                <a:lnTo>
                  <a:pt x="16038" y="36069"/>
                </a:lnTo>
                <a:lnTo>
                  <a:pt x="14775" y="24171"/>
                </a:lnTo>
                <a:lnTo>
                  <a:pt x="5471" y="25158"/>
                </a:lnTo>
                <a:lnTo>
                  <a:pt x="2877" y="25434"/>
                </a:lnTo>
                <a:lnTo>
                  <a:pt x="550" y="23553"/>
                </a:lnTo>
                <a:lnTo>
                  <a:pt x="0" y="18366"/>
                </a:lnTo>
                <a:lnTo>
                  <a:pt x="1880" y="16038"/>
                </a:lnTo>
                <a:lnTo>
                  <a:pt x="13778" y="14775"/>
                </a:lnTo>
                <a:lnTo>
                  <a:pt x="12515" y="2877"/>
                </a:lnTo>
                <a:lnTo>
                  <a:pt x="14396" y="550"/>
                </a:lnTo>
                <a:close/>
              </a:path>
            </a:pathLst>
          </a:custGeom>
          <a:solidFill>
            <a:srgbClr val="0070C8"/>
          </a:solidFill>
        </p:spPr>
        <p:txBody>
          <a:bodyPr wrap="square" lIns="0" tIns="0" rIns="0" bIns="0" rtlCol="0"/>
          <a:lstStyle/>
          <a:p>
            <a:endParaRPr/>
          </a:p>
        </p:txBody>
      </p:sp>
      <p:sp>
        <p:nvSpPr>
          <p:cNvPr id="445" name="object 445"/>
          <p:cNvSpPr/>
          <p:nvPr/>
        </p:nvSpPr>
        <p:spPr>
          <a:xfrm>
            <a:off x="17550841" y="2272813"/>
            <a:ext cx="34925" cy="34925"/>
          </a:xfrm>
          <a:custGeom>
            <a:avLst/>
            <a:gdLst/>
            <a:ahLst/>
            <a:cxnLst/>
            <a:rect l="l" t="t" r="r" b="b"/>
            <a:pathLst>
              <a:path w="34925" h="34925">
                <a:moveTo>
                  <a:pt x="13223" y="505"/>
                </a:moveTo>
                <a:lnTo>
                  <a:pt x="17987" y="0"/>
                </a:lnTo>
                <a:lnTo>
                  <a:pt x="20127" y="1729"/>
                </a:lnTo>
                <a:lnTo>
                  <a:pt x="21287" y="12654"/>
                </a:lnTo>
                <a:lnTo>
                  <a:pt x="32212" y="11494"/>
                </a:lnTo>
                <a:lnTo>
                  <a:pt x="34352" y="13223"/>
                </a:lnTo>
                <a:lnTo>
                  <a:pt x="34857" y="17987"/>
                </a:lnTo>
                <a:lnTo>
                  <a:pt x="33128" y="20127"/>
                </a:lnTo>
                <a:lnTo>
                  <a:pt x="22203" y="21287"/>
                </a:lnTo>
                <a:lnTo>
                  <a:pt x="23363" y="32212"/>
                </a:lnTo>
                <a:lnTo>
                  <a:pt x="21634" y="34352"/>
                </a:lnTo>
                <a:lnTo>
                  <a:pt x="16870" y="34857"/>
                </a:lnTo>
                <a:lnTo>
                  <a:pt x="14730" y="33128"/>
                </a:lnTo>
                <a:lnTo>
                  <a:pt x="13570" y="22203"/>
                </a:lnTo>
                <a:lnTo>
                  <a:pt x="5027" y="23110"/>
                </a:lnTo>
                <a:lnTo>
                  <a:pt x="2645" y="23363"/>
                </a:lnTo>
                <a:lnTo>
                  <a:pt x="505" y="21634"/>
                </a:lnTo>
                <a:lnTo>
                  <a:pt x="0" y="16870"/>
                </a:lnTo>
                <a:lnTo>
                  <a:pt x="1729" y="14730"/>
                </a:lnTo>
                <a:lnTo>
                  <a:pt x="12654" y="13570"/>
                </a:lnTo>
                <a:lnTo>
                  <a:pt x="11494" y="2645"/>
                </a:lnTo>
                <a:lnTo>
                  <a:pt x="13223" y="505"/>
                </a:lnTo>
                <a:close/>
              </a:path>
            </a:pathLst>
          </a:custGeom>
          <a:solidFill>
            <a:srgbClr val="0070C8"/>
          </a:solidFill>
        </p:spPr>
        <p:txBody>
          <a:bodyPr wrap="square" lIns="0" tIns="0" rIns="0" bIns="0" rtlCol="0"/>
          <a:lstStyle/>
          <a:p>
            <a:endParaRPr/>
          </a:p>
        </p:txBody>
      </p:sp>
      <p:sp>
        <p:nvSpPr>
          <p:cNvPr id="446" name="object 446"/>
          <p:cNvSpPr/>
          <p:nvPr/>
        </p:nvSpPr>
        <p:spPr>
          <a:xfrm>
            <a:off x="17565518" y="2399647"/>
            <a:ext cx="31750" cy="31750"/>
          </a:xfrm>
          <a:custGeom>
            <a:avLst/>
            <a:gdLst/>
            <a:ahLst/>
            <a:cxnLst/>
            <a:rect l="l" t="t" r="r" b="b"/>
            <a:pathLst>
              <a:path w="31750" h="31750">
                <a:moveTo>
                  <a:pt x="12035" y="460"/>
                </a:moveTo>
                <a:lnTo>
                  <a:pt x="16376" y="0"/>
                </a:lnTo>
                <a:lnTo>
                  <a:pt x="18322" y="1572"/>
                </a:lnTo>
                <a:lnTo>
                  <a:pt x="19378" y="11517"/>
                </a:lnTo>
                <a:lnTo>
                  <a:pt x="29323" y="10462"/>
                </a:lnTo>
                <a:lnTo>
                  <a:pt x="31269" y="12034"/>
                </a:lnTo>
                <a:lnTo>
                  <a:pt x="31730" y="16375"/>
                </a:lnTo>
                <a:lnTo>
                  <a:pt x="30157" y="18321"/>
                </a:lnTo>
                <a:lnTo>
                  <a:pt x="20212" y="19377"/>
                </a:lnTo>
                <a:lnTo>
                  <a:pt x="21267" y="29322"/>
                </a:lnTo>
                <a:lnTo>
                  <a:pt x="19695" y="31268"/>
                </a:lnTo>
                <a:lnTo>
                  <a:pt x="15354" y="31729"/>
                </a:lnTo>
                <a:lnTo>
                  <a:pt x="13408" y="30157"/>
                </a:lnTo>
                <a:lnTo>
                  <a:pt x="12352" y="20211"/>
                </a:lnTo>
                <a:lnTo>
                  <a:pt x="4577" y="21037"/>
                </a:lnTo>
                <a:lnTo>
                  <a:pt x="2406" y="21267"/>
                </a:lnTo>
                <a:lnTo>
                  <a:pt x="460" y="19694"/>
                </a:lnTo>
                <a:lnTo>
                  <a:pt x="0" y="15353"/>
                </a:lnTo>
                <a:lnTo>
                  <a:pt x="1572" y="13407"/>
                </a:lnTo>
                <a:lnTo>
                  <a:pt x="11518" y="12352"/>
                </a:lnTo>
                <a:lnTo>
                  <a:pt x="10462" y="2406"/>
                </a:lnTo>
                <a:lnTo>
                  <a:pt x="12035" y="460"/>
                </a:lnTo>
                <a:close/>
              </a:path>
            </a:pathLst>
          </a:custGeom>
          <a:solidFill>
            <a:srgbClr val="0070C8"/>
          </a:solidFill>
        </p:spPr>
        <p:txBody>
          <a:bodyPr wrap="square" lIns="0" tIns="0" rIns="0" bIns="0" rtlCol="0"/>
          <a:lstStyle/>
          <a:p>
            <a:endParaRPr/>
          </a:p>
        </p:txBody>
      </p:sp>
      <p:sp>
        <p:nvSpPr>
          <p:cNvPr id="447" name="object 447"/>
          <p:cNvSpPr/>
          <p:nvPr/>
        </p:nvSpPr>
        <p:spPr>
          <a:xfrm>
            <a:off x="17347105" y="2152475"/>
            <a:ext cx="38100" cy="38100"/>
          </a:xfrm>
          <a:custGeom>
            <a:avLst/>
            <a:gdLst/>
            <a:ahLst/>
            <a:cxnLst/>
            <a:rect l="l" t="t" r="r" b="b"/>
            <a:pathLst>
              <a:path w="38100" h="38100">
                <a:moveTo>
                  <a:pt x="14396" y="550"/>
                </a:moveTo>
                <a:lnTo>
                  <a:pt x="19583" y="0"/>
                </a:lnTo>
                <a:lnTo>
                  <a:pt x="21910" y="1880"/>
                </a:lnTo>
                <a:lnTo>
                  <a:pt x="23173" y="13778"/>
                </a:lnTo>
                <a:lnTo>
                  <a:pt x="35071" y="12515"/>
                </a:lnTo>
                <a:lnTo>
                  <a:pt x="37398" y="14396"/>
                </a:lnTo>
                <a:lnTo>
                  <a:pt x="37949" y="19583"/>
                </a:lnTo>
                <a:lnTo>
                  <a:pt x="36069" y="21911"/>
                </a:lnTo>
                <a:lnTo>
                  <a:pt x="24170" y="23173"/>
                </a:lnTo>
                <a:lnTo>
                  <a:pt x="25433" y="35072"/>
                </a:lnTo>
                <a:lnTo>
                  <a:pt x="23552" y="37399"/>
                </a:lnTo>
                <a:lnTo>
                  <a:pt x="18366" y="37949"/>
                </a:lnTo>
                <a:lnTo>
                  <a:pt x="16038" y="36069"/>
                </a:lnTo>
                <a:lnTo>
                  <a:pt x="14775" y="24171"/>
                </a:lnTo>
                <a:lnTo>
                  <a:pt x="5471" y="25158"/>
                </a:lnTo>
                <a:lnTo>
                  <a:pt x="2871" y="25434"/>
                </a:lnTo>
                <a:lnTo>
                  <a:pt x="544" y="23554"/>
                </a:lnTo>
                <a:lnTo>
                  <a:pt x="0" y="18366"/>
                </a:lnTo>
                <a:lnTo>
                  <a:pt x="1880" y="16038"/>
                </a:lnTo>
                <a:lnTo>
                  <a:pt x="13778" y="14775"/>
                </a:lnTo>
                <a:lnTo>
                  <a:pt x="12515" y="2877"/>
                </a:lnTo>
                <a:lnTo>
                  <a:pt x="14396" y="550"/>
                </a:lnTo>
                <a:close/>
              </a:path>
            </a:pathLst>
          </a:custGeom>
          <a:solidFill>
            <a:srgbClr val="0070C8"/>
          </a:solidFill>
        </p:spPr>
        <p:txBody>
          <a:bodyPr wrap="square" lIns="0" tIns="0" rIns="0" bIns="0" rtlCol="0"/>
          <a:lstStyle/>
          <a:p>
            <a:endParaRPr/>
          </a:p>
        </p:txBody>
      </p:sp>
      <p:sp>
        <p:nvSpPr>
          <p:cNvPr id="448" name="object 448"/>
          <p:cNvSpPr/>
          <p:nvPr/>
        </p:nvSpPr>
        <p:spPr>
          <a:xfrm>
            <a:off x="17361713" y="2278753"/>
            <a:ext cx="34925" cy="34925"/>
          </a:xfrm>
          <a:custGeom>
            <a:avLst/>
            <a:gdLst/>
            <a:ahLst/>
            <a:cxnLst/>
            <a:rect l="l" t="t" r="r" b="b"/>
            <a:pathLst>
              <a:path w="34925" h="34925">
                <a:moveTo>
                  <a:pt x="13223" y="505"/>
                </a:moveTo>
                <a:lnTo>
                  <a:pt x="17987" y="0"/>
                </a:lnTo>
                <a:lnTo>
                  <a:pt x="20127" y="1729"/>
                </a:lnTo>
                <a:lnTo>
                  <a:pt x="21287" y="12654"/>
                </a:lnTo>
                <a:lnTo>
                  <a:pt x="32212" y="11494"/>
                </a:lnTo>
                <a:lnTo>
                  <a:pt x="34352" y="13223"/>
                </a:lnTo>
                <a:lnTo>
                  <a:pt x="34857" y="17987"/>
                </a:lnTo>
                <a:lnTo>
                  <a:pt x="33128" y="20127"/>
                </a:lnTo>
                <a:lnTo>
                  <a:pt x="22203" y="21287"/>
                </a:lnTo>
                <a:lnTo>
                  <a:pt x="23363" y="32212"/>
                </a:lnTo>
                <a:lnTo>
                  <a:pt x="21634" y="34352"/>
                </a:lnTo>
                <a:lnTo>
                  <a:pt x="16870" y="34857"/>
                </a:lnTo>
                <a:lnTo>
                  <a:pt x="14730" y="33128"/>
                </a:lnTo>
                <a:lnTo>
                  <a:pt x="13570" y="22203"/>
                </a:lnTo>
                <a:lnTo>
                  <a:pt x="5027" y="23110"/>
                </a:lnTo>
                <a:lnTo>
                  <a:pt x="2645" y="23363"/>
                </a:lnTo>
                <a:lnTo>
                  <a:pt x="505" y="21634"/>
                </a:lnTo>
                <a:lnTo>
                  <a:pt x="0" y="16870"/>
                </a:lnTo>
                <a:lnTo>
                  <a:pt x="1729" y="14730"/>
                </a:lnTo>
                <a:lnTo>
                  <a:pt x="12654" y="13570"/>
                </a:lnTo>
                <a:lnTo>
                  <a:pt x="11494" y="2645"/>
                </a:lnTo>
                <a:lnTo>
                  <a:pt x="13223" y="505"/>
                </a:lnTo>
                <a:close/>
              </a:path>
            </a:pathLst>
          </a:custGeom>
          <a:solidFill>
            <a:srgbClr val="0070C8"/>
          </a:solidFill>
        </p:spPr>
        <p:txBody>
          <a:bodyPr wrap="square" lIns="0" tIns="0" rIns="0" bIns="0" rtlCol="0"/>
          <a:lstStyle/>
          <a:p>
            <a:endParaRPr/>
          </a:p>
        </p:txBody>
      </p:sp>
      <p:sp>
        <p:nvSpPr>
          <p:cNvPr id="449" name="object 449"/>
          <p:cNvSpPr/>
          <p:nvPr/>
        </p:nvSpPr>
        <p:spPr>
          <a:xfrm>
            <a:off x="17376334" y="2405055"/>
            <a:ext cx="31750" cy="31750"/>
          </a:xfrm>
          <a:custGeom>
            <a:avLst/>
            <a:gdLst/>
            <a:ahLst/>
            <a:cxnLst/>
            <a:rect l="l" t="t" r="r" b="b"/>
            <a:pathLst>
              <a:path w="31750" h="31750">
                <a:moveTo>
                  <a:pt x="12035" y="460"/>
                </a:moveTo>
                <a:lnTo>
                  <a:pt x="16376" y="0"/>
                </a:lnTo>
                <a:lnTo>
                  <a:pt x="18322" y="1572"/>
                </a:lnTo>
                <a:lnTo>
                  <a:pt x="19378" y="11517"/>
                </a:lnTo>
                <a:lnTo>
                  <a:pt x="29323" y="10462"/>
                </a:lnTo>
                <a:lnTo>
                  <a:pt x="31269" y="12034"/>
                </a:lnTo>
                <a:lnTo>
                  <a:pt x="31730" y="16375"/>
                </a:lnTo>
                <a:lnTo>
                  <a:pt x="30157" y="18321"/>
                </a:lnTo>
                <a:lnTo>
                  <a:pt x="20212" y="19377"/>
                </a:lnTo>
                <a:lnTo>
                  <a:pt x="21267" y="29322"/>
                </a:lnTo>
                <a:lnTo>
                  <a:pt x="19695" y="31268"/>
                </a:lnTo>
                <a:lnTo>
                  <a:pt x="15354" y="31729"/>
                </a:lnTo>
                <a:lnTo>
                  <a:pt x="13408" y="30157"/>
                </a:lnTo>
                <a:lnTo>
                  <a:pt x="12352" y="20211"/>
                </a:lnTo>
                <a:lnTo>
                  <a:pt x="4577" y="21037"/>
                </a:lnTo>
                <a:lnTo>
                  <a:pt x="2406" y="21267"/>
                </a:lnTo>
                <a:lnTo>
                  <a:pt x="460" y="19694"/>
                </a:lnTo>
                <a:lnTo>
                  <a:pt x="0" y="15353"/>
                </a:lnTo>
                <a:lnTo>
                  <a:pt x="1572" y="13407"/>
                </a:lnTo>
                <a:lnTo>
                  <a:pt x="11518" y="12352"/>
                </a:lnTo>
                <a:lnTo>
                  <a:pt x="10462" y="2406"/>
                </a:lnTo>
                <a:lnTo>
                  <a:pt x="12035" y="460"/>
                </a:lnTo>
                <a:close/>
              </a:path>
            </a:pathLst>
          </a:custGeom>
          <a:solidFill>
            <a:srgbClr val="0070C8"/>
          </a:solidFill>
        </p:spPr>
        <p:txBody>
          <a:bodyPr wrap="square" lIns="0" tIns="0" rIns="0" bIns="0" rtlCol="0"/>
          <a:lstStyle/>
          <a:p>
            <a:endParaRPr/>
          </a:p>
        </p:txBody>
      </p:sp>
      <p:sp>
        <p:nvSpPr>
          <p:cNvPr id="450" name="object 450"/>
          <p:cNvSpPr/>
          <p:nvPr/>
        </p:nvSpPr>
        <p:spPr>
          <a:xfrm>
            <a:off x="17156546" y="2144927"/>
            <a:ext cx="38100" cy="38100"/>
          </a:xfrm>
          <a:custGeom>
            <a:avLst/>
            <a:gdLst/>
            <a:ahLst/>
            <a:cxnLst/>
            <a:rect l="l" t="t" r="r" b="b"/>
            <a:pathLst>
              <a:path w="38100" h="38100">
                <a:moveTo>
                  <a:pt x="14396" y="550"/>
                </a:moveTo>
                <a:lnTo>
                  <a:pt x="19583" y="0"/>
                </a:lnTo>
                <a:lnTo>
                  <a:pt x="21910" y="1880"/>
                </a:lnTo>
                <a:lnTo>
                  <a:pt x="23173" y="13778"/>
                </a:lnTo>
                <a:lnTo>
                  <a:pt x="35071" y="12515"/>
                </a:lnTo>
                <a:lnTo>
                  <a:pt x="37398" y="14396"/>
                </a:lnTo>
                <a:lnTo>
                  <a:pt x="37949" y="19583"/>
                </a:lnTo>
                <a:lnTo>
                  <a:pt x="36069" y="21911"/>
                </a:lnTo>
                <a:lnTo>
                  <a:pt x="24170" y="23173"/>
                </a:lnTo>
                <a:lnTo>
                  <a:pt x="25433" y="35072"/>
                </a:lnTo>
                <a:lnTo>
                  <a:pt x="23552" y="37399"/>
                </a:lnTo>
                <a:lnTo>
                  <a:pt x="18366" y="37949"/>
                </a:lnTo>
                <a:lnTo>
                  <a:pt x="16038" y="36069"/>
                </a:lnTo>
                <a:lnTo>
                  <a:pt x="14775" y="24171"/>
                </a:lnTo>
                <a:lnTo>
                  <a:pt x="5471" y="25158"/>
                </a:lnTo>
                <a:lnTo>
                  <a:pt x="2877" y="25434"/>
                </a:lnTo>
                <a:lnTo>
                  <a:pt x="550" y="23553"/>
                </a:lnTo>
                <a:lnTo>
                  <a:pt x="0" y="18366"/>
                </a:lnTo>
                <a:lnTo>
                  <a:pt x="1880" y="16038"/>
                </a:lnTo>
                <a:lnTo>
                  <a:pt x="13778" y="14775"/>
                </a:lnTo>
                <a:lnTo>
                  <a:pt x="12515" y="2877"/>
                </a:lnTo>
                <a:lnTo>
                  <a:pt x="14396" y="550"/>
                </a:lnTo>
                <a:close/>
              </a:path>
            </a:pathLst>
          </a:custGeom>
          <a:solidFill>
            <a:srgbClr val="0070C8"/>
          </a:solidFill>
        </p:spPr>
        <p:txBody>
          <a:bodyPr wrap="square" lIns="0" tIns="0" rIns="0" bIns="0" rtlCol="0"/>
          <a:lstStyle/>
          <a:p>
            <a:endParaRPr/>
          </a:p>
        </p:txBody>
      </p:sp>
      <p:sp>
        <p:nvSpPr>
          <p:cNvPr id="451" name="object 451"/>
          <p:cNvSpPr/>
          <p:nvPr/>
        </p:nvSpPr>
        <p:spPr>
          <a:xfrm>
            <a:off x="17171040" y="2270061"/>
            <a:ext cx="34925" cy="34925"/>
          </a:xfrm>
          <a:custGeom>
            <a:avLst/>
            <a:gdLst/>
            <a:ahLst/>
            <a:cxnLst/>
            <a:rect l="l" t="t" r="r" b="b"/>
            <a:pathLst>
              <a:path w="34925" h="34925">
                <a:moveTo>
                  <a:pt x="13223" y="505"/>
                </a:moveTo>
                <a:lnTo>
                  <a:pt x="17987" y="0"/>
                </a:lnTo>
                <a:lnTo>
                  <a:pt x="20127" y="1729"/>
                </a:lnTo>
                <a:lnTo>
                  <a:pt x="21287" y="12654"/>
                </a:lnTo>
                <a:lnTo>
                  <a:pt x="32212" y="11494"/>
                </a:lnTo>
                <a:lnTo>
                  <a:pt x="34352" y="13223"/>
                </a:lnTo>
                <a:lnTo>
                  <a:pt x="34857" y="17987"/>
                </a:lnTo>
                <a:lnTo>
                  <a:pt x="33128" y="20127"/>
                </a:lnTo>
                <a:lnTo>
                  <a:pt x="22203" y="21287"/>
                </a:lnTo>
                <a:lnTo>
                  <a:pt x="23363" y="32212"/>
                </a:lnTo>
                <a:lnTo>
                  <a:pt x="21634" y="34352"/>
                </a:lnTo>
                <a:lnTo>
                  <a:pt x="16870" y="34857"/>
                </a:lnTo>
                <a:lnTo>
                  <a:pt x="14730" y="33128"/>
                </a:lnTo>
                <a:lnTo>
                  <a:pt x="13570" y="22203"/>
                </a:lnTo>
                <a:lnTo>
                  <a:pt x="5027" y="23110"/>
                </a:lnTo>
                <a:lnTo>
                  <a:pt x="2645" y="23363"/>
                </a:lnTo>
                <a:lnTo>
                  <a:pt x="506" y="21640"/>
                </a:lnTo>
                <a:lnTo>
                  <a:pt x="0" y="16870"/>
                </a:lnTo>
                <a:lnTo>
                  <a:pt x="1729" y="14730"/>
                </a:lnTo>
                <a:lnTo>
                  <a:pt x="12654" y="13570"/>
                </a:lnTo>
                <a:lnTo>
                  <a:pt x="11494" y="2645"/>
                </a:lnTo>
                <a:lnTo>
                  <a:pt x="13223" y="505"/>
                </a:lnTo>
                <a:close/>
              </a:path>
            </a:pathLst>
          </a:custGeom>
          <a:solidFill>
            <a:srgbClr val="0070C8"/>
          </a:solidFill>
        </p:spPr>
        <p:txBody>
          <a:bodyPr wrap="square" lIns="0" tIns="0" rIns="0" bIns="0" rtlCol="0"/>
          <a:lstStyle/>
          <a:p>
            <a:endParaRPr/>
          </a:p>
        </p:txBody>
      </p:sp>
      <p:sp>
        <p:nvSpPr>
          <p:cNvPr id="452" name="object 452"/>
          <p:cNvSpPr/>
          <p:nvPr/>
        </p:nvSpPr>
        <p:spPr>
          <a:xfrm>
            <a:off x="17185533" y="2395227"/>
            <a:ext cx="31750" cy="31750"/>
          </a:xfrm>
          <a:custGeom>
            <a:avLst/>
            <a:gdLst/>
            <a:ahLst/>
            <a:cxnLst/>
            <a:rect l="l" t="t" r="r" b="b"/>
            <a:pathLst>
              <a:path w="31750" h="31750">
                <a:moveTo>
                  <a:pt x="12035" y="460"/>
                </a:moveTo>
                <a:lnTo>
                  <a:pt x="16376" y="0"/>
                </a:lnTo>
                <a:lnTo>
                  <a:pt x="18322" y="1572"/>
                </a:lnTo>
                <a:lnTo>
                  <a:pt x="19377" y="11517"/>
                </a:lnTo>
                <a:lnTo>
                  <a:pt x="29323" y="10462"/>
                </a:lnTo>
                <a:lnTo>
                  <a:pt x="31269" y="12034"/>
                </a:lnTo>
                <a:lnTo>
                  <a:pt x="31730" y="16375"/>
                </a:lnTo>
                <a:lnTo>
                  <a:pt x="30157" y="18321"/>
                </a:lnTo>
                <a:lnTo>
                  <a:pt x="20212" y="19377"/>
                </a:lnTo>
                <a:lnTo>
                  <a:pt x="21267" y="29322"/>
                </a:lnTo>
                <a:lnTo>
                  <a:pt x="19695" y="31268"/>
                </a:lnTo>
                <a:lnTo>
                  <a:pt x="15354" y="31729"/>
                </a:lnTo>
                <a:lnTo>
                  <a:pt x="13408" y="30157"/>
                </a:lnTo>
                <a:lnTo>
                  <a:pt x="12352" y="20211"/>
                </a:lnTo>
                <a:lnTo>
                  <a:pt x="4577" y="21037"/>
                </a:lnTo>
                <a:lnTo>
                  <a:pt x="2413" y="21266"/>
                </a:lnTo>
                <a:lnTo>
                  <a:pt x="460" y="19694"/>
                </a:lnTo>
                <a:lnTo>
                  <a:pt x="0" y="15353"/>
                </a:lnTo>
                <a:lnTo>
                  <a:pt x="1572" y="13407"/>
                </a:lnTo>
                <a:lnTo>
                  <a:pt x="11518" y="12352"/>
                </a:lnTo>
                <a:lnTo>
                  <a:pt x="10462" y="2406"/>
                </a:lnTo>
                <a:lnTo>
                  <a:pt x="12035" y="460"/>
                </a:lnTo>
                <a:close/>
              </a:path>
            </a:pathLst>
          </a:custGeom>
          <a:solidFill>
            <a:srgbClr val="0070C8"/>
          </a:solidFill>
        </p:spPr>
        <p:txBody>
          <a:bodyPr wrap="square" lIns="0" tIns="0" rIns="0" bIns="0" rtlCol="0"/>
          <a:lstStyle/>
          <a:p>
            <a:endParaRPr/>
          </a:p>
        </p:txBody>
      </p:sp>
      <p:sp>
        <p:nvSpPr>
          <p:cNvPr id="453" name="object 453"/>
          <p:cNvSpPr/>
          <p:nvPr/>
        </p:nvSpPr>
        <p:spPr>
          <a:xfrm>
            <a:off x="16965228" y="2130226"/>
            <a:ext cx="38100" cy="38100"/>
          </a:xfrm>
          <a:custGeom>
            <a:avLst/>
            <a:gdLst/>
            <a:ahLst/>
            <a:cxnLst/>
            <a:rect l="l" t="t" r="r" b="b"/>
            <a:pathLst>
              <a:path w="38100" h="38100">
                <a:moveTo>
                  <a:pt x="14396" y="550"/>
                </a:moveTo>
                <a:lnTo>
                  <a:pt x="19583" y="0"/>
                </a:lnTo>
                <a:lnTo>
                  <a:pt x="21910" y="1880"/>
                </a:lnTo>
                <a:lnTo>
                  <a:pt x="23173" y="13778"/>
                </a:lnTo>
                <a:lnTo>
                  <a:pt x="35071" y="12515"/>
                </a:lnTo>
                <a:lnTo>
                  <a:pt x="37398" y="14396"/>
                </a:lnTo>
                <a:lnTo>
                  <a:pt x="37949" y="19583"/>
                </a:lnTo>
                <a:lnTo>
                  <a:pt x="36069" y="21911"/>
                </a:lnTo>
                <a:lnTo>
                  <a:pt x="24170" y="23173"/>
                </a:lnTo>
                <a:lnTo>
                  <a:pt x="25433" y="35072"/>
                </a:lnTo>
                <a:lnTo>
                  <a:pt x="23552" y="37399"/>
                </a:lnTo>
                <a:lnTo>
                  <a:pt x="18366" y="37949"/>
                </a:lnTo>
                <a:lnTo>
                  <a:pt x="16038" y="36069"/>
                </a:lnTo>
                <a:lnTo>
                  <a:pt x="14775" y="24171"/>
                </a:lnTo>
                <a:lnTo>
                  <a:pt x="5471" y="25158"/>
                </a:lnTo>
                <a:lnTo>
                  <a:pt x="2877" y="25434"/>
                </a:lnTo>
                <a:lnTo>
                  <a:pt x="550" y="23553"/>
                </a:lnTo>
                <a:lnTo>
                  <a:pt x="0" y="18366"/>
                </a:lnTo>
                <a:lnTo>
                  <a:pt x="1880" y="16038"/>
                </a:lnTo>
                <a:lnTo>
                  <a:pt x="13778" y="14775"/>
                </a:lnTo>
                <a:lnTo>
                  <a:pt x="12515" y="2877"/>
                </a:lnTo>
                <a:lnTo>
                  <a:pt x="14396" y="550"/>
                </a:lnTo>
                <a:close/>
              </a:path>
            </a:pathLst>
          </a:custGeom>
          <a:solidFill>
            <a:srgbClr val="0070C8"/>
          </a:solidFill>
        </p:spPr>
        <p:txBody>
          <a:bodyPr wrap="square" lIns="0" tIns="0" rIns="0" bIns="0" rtlCol="0"/>
          <a:lstStyle/>
          <a:p>
            <a:endParaRPr/>
          </a:p>
        </p:txBody>
      </p:sp>
      <p:sp>
        <p:nvSpPr>
          <p:cNvPr id="454" name="object 454"/>
          <p:cNvSpPr/>
          <p:nvPr/>
        </p:nvSpPr>
        <p:spPr>
          <a:xfrm>
            <a:off x="16979565" y="2253891"/>
            <a:ext cx="34925" cy="34925"/>
          </a:xfrm>
          <a:custGeom>
            <a:avLst/>
            <a:gdLst/>
            <a:ahLst/>
            <a:cxnLst/>
            <a:rect l="l" t="t" r="r" b="b"/>
            <a:pathLst>
              <a:path w="34925" h="34925">
                <a:moveTo>
                  <a:pt x="13223" y="505"/>
                </a:moveTo>
                <a:lnTo>
                  <a:pt x="17987" y="0"/>
                </a:lnTo>
                <a:lnTo>
                  <a:pt x="20127" y="1729"/>
                </a:lnTo>
                <a:lnTo>
                  <a:pt x="21287" y="12654"/>
                </a:lnTo>
                <a:lnTo>
                  <a:pt x="32212" y="11494"/>
                </a:lnTo>
                <a:lnTo>
                  <a:pt x="34352" y="13223"/>
                </a:lnTo>
                <a:lnTo>
                  <a:pt x="34858" y="17987"/>
                </a:lnTo>
                <a:lnTo>
                  <a:pt x="33128" y="20127"/>
                </a:lnTo>
                <a:lnTo>
                  <a:pt x="22203" y="21287"/>
                </a:lnTo>
                <a:lnTo>
                  <a:pt x="23363" y="32212"/>
                </a:lnTo>
                <a:lnTo>
                  <a:pt x="21634" y="34352"/>
                </a:lnTo>
                <a:lnTo>
                  <a:pt x="16870" y="34857"/>
                </a:lnTo>
                <a:lnTo>
                  <a:pt x="14730" y="33128"/>
                </a:lnTo>
                <a:lnTo>
                  <a:pt x="13570" y="22203"/>
                </a:lnTo>
                <a:lnTo>
                  <a:pt x="5027" y="23110"/>
                </a:lnTo>
                <a:lnTo>
                  <a:pt x="2645" y="23363"/>
                </a:lnTo>
                <a:lnTo>
                  <a:pt x="505" y="21634"/>
                </a:lnTo>
                <a:lnTo>
                  <a:pt x="0" y="16870"/>
                </a:lnTo>
                <a:lnTo>
                  <a:pt x="1729" y="14730"/>
                </a:lnTo>
                <a:lnTo>
                  <a:pt x="12654" y="13570"/>
                </a:lnTo>
                <a:lnTo>
                  <a:pt x="11494" y="2645"/>
                </a:lnTo>
                <a:lnTo>
                  <a:pt x="13223" y="505"/>
                </a:lnTo>
                <a:close/>
              </a:path>
            </a:pathLst>
          </a:custGeom>
          <a:solidFill>
            <a:srgbClr val="0070C8"/>
          </a:solidFill>
        </p:spPr>
        <p:txBody>
          <a:bodyPr wrap="square" lIns="0" tIns="0" rIns="0" bIns="0" rtlCol="0"/>
          <a:lstStyle/>
          <a:p>
            <a:endParaRPr/>
          </a:p>
        </p:txBody>
      </p:sp>
      <p:sp>
        <p:nvSpPr>
          <p:cNvPr id="455" name="object 455"/>
          <p:cNvSpPr/>
          <p:nvPr/>
        </p:nvSpPr>
        <p:spPr>
          <a:xfrm>
            <a:off x="16993908" y="2377575"/>
            <a:ext cx="31750" cy="31750"/>
          </a:xfrm>
          <a:custGeom>
            <a:avLst/>
            <a:gdLst/>
            <a:ahLst/>
            <a:cxnLst/>
            <a:rect l="l" t="t" r="r" b="b"/>
            <a:pathLst>
              <a:path w="31750" h="31750">
                <a:moveTo>
                  <a:pt x="12035" y="460"/>
                </a:moveTo>
                <a:lnTo>
                  <a:pt x="16376" y="0"/>
                </a:lnTo>
                <a:lnTo>
                  <a:pt x="18322" y="1572"/>
                </a:lnTo>
                <a:lnTo>
                  <a:pt x="19377" y="11517"/>
                </a:lnTo>
                <a:lnTo>
                  <a:pt x="29323" y="10462"/>
                </a:lnTo>
                <a:lnTo>
                  <a:pt x="31269" y="12034"/>
                </a:lnTo>
                <a:lnTo>
                  <a:pt x="31730" y="16375"/>
                </a:lnTo>
                <a:lnTo>
                  <a:pt x="30157" y="18321"/>
                </a:lnTo>
                <a:lnTo>
                  <a:pt x="20212" y="19377"/>
                </a:lnTo>
                <a:lnTo>
                  <a:pt x="21267" y="29322"/>
                </a:lnTo>
                <a:lnTo>
                  <a:pt x="19695" y="31268"/>
                </a:lnTo>
                <a:lnTo>
                  <a:pt x="15354" y="31729"/>
                </a:lnTo>
                <a:lnTo>
                  <a:pt x="13408" y="30157"/>
                </a:lnTo>
                <a:lnTo>
                  <a:pt x="12352" y="20211"/>
                </a:lnTo>
                <a:lnTo>
                  <a:pt x="4577" y="21037"/>
                </a:lnTo>
                <a:lnTo>
                  <a:pt x="2406" y="21267"/>
                </a:lnTo>
                <a:lnTo>
                  <a:pt x="460" y="19694"/>
                </a:lnTo>
                <a:lnTo>
                  <a:pt x="0" y="15353"/>
                </a:lnTo>
                <a:lnTo>
                  <a:pt x="1572" y="13407"/>
                </a:lnTo>
                <a:lnTo>
                  <a:pt x="11518" y="12352"/>
                </a:lnTo>
                <a:lnTo>
                  <a:pt x="10462" y="2406"/>
                </a:lnTo>
                <a:lnTo>
                  <a:pt x="12035" y="460"/>
                </a:lnTo>
                <a:close/>
              </a:path>
            </a:pathLst>
          </a:custGeom>
          <a:solidFill>
            <a:srgbClr val="0070C8"/>
          </a:solidFill>
        </p:spPr>
        <p:txBody>
          <a:bodyPr wrap="square" lIns="0" tIns="0" rIns="0" bIns="0" rtlCol="0"/>
          <a:lstStyle/>
          <a:p>
            <a:endParaRPr/>
          </a:p>
        </p:txBody>
      </p:sp>
      <p:sp>
        <p:nvSpPr>
          <p:cNvPr id="456" name="object 456"/>
          <p:cNvSpPr/>
          <p:nvPr/>
        </p:nvSpPr>
        <p:spPr>
          <a:xfrm>
            <a:off x="16772962" y="2106534"/>
            <a:ext cx="38100" cy="38100"/>
          </a:xfrm>
          <a:custGeom>
            <a:avLst/>
            <a:gdLst/>
            <a:ahLst/>
            <a:cxnLst/>
            <a:rect l="l" t="t" r="r" b="b"/>
            <a:pathLst>
              <a:path w="38100" h="38100">
                <a:moveTo>
                  <a:pt x="14396" y="550"/>
                </a:moveTo>
                <a:lnTo>
                  <a:pt x="19583" y="0"/>
                </a:lnTo>
                <a:lnTo>
                  <a:pt x="21910" y="1880"/>
                </a:lnTo>
                <a:lnTo>
                  <a:pt x="23173" y="13778"/>
                </a:lnTo>
                <a:lnTo>
                  <a:pt x="35071" y="12515"/>
                </a:lnTo>
                <a:lnTo>
                  <a:pt x="37398" y="14396"/>
                </a:lnTo>
                <a:lnTo>
                  <a:pt x="37949" y="19583"/>
                </a:lnTo>
                <a:lnTo>
                  <a:pt x="36069" y="21911"/>
                </a:lnTo>
                <a:lnTo>
                  <a:pt x="24170" y="23173"/>
                </a:lnTo>
                <a:lnTo>
                  <a:pt x="25433" y="35072"/>
                </a:lnTo>
                <a:lnTo>
                  <a:pt x="23552" y="37399"/>
                </a:lnTo>
                <a:lnTo>
                  <a:pt x="18366" y="37949"/>
                </a:lnTo>
                <a:lnTo>
                  <a:pt x="16038" y="36069"/>
                </a:lnTo>
                <a:lnTo>
                  <a:pt x="14775" y="24171"/>
                </a:lnTo>
                <a:lnTo>
                  <a:pt x="5471" y="25158"/>
                </a:lnTo>
                <a:lnTo>
                  <a:pt x="2871" y="25434"/>
                </a:lnTo>
                <a:lnTo>
                  <a:pt x="550" y="23553"/>
                </a:lnTo>
                <a:lnTo>
                  <a:pt x="0" y="18366"/>
                </a:lnTo>
                <a:lnTo>
                  <a:pt x="1880" y="16038"/>
                </a:lnTo>
                <a:lnTo>
                  <a:pt x="13778" y="14775"/>
                </a:lnTo>
                <a:lnTo>
                  <a:pt x="12515" y="2877"/>
                </a:lnTo>
                <a:lnTo>
                  <a:pt x="14396" y="550"/>
                </a:lnTo>
                <a:close/>
              </a:path>
            </a:pathLst>
          </a:custGeom>
          <a:solidFill>
            <a:srgbClr val="0070C8"/>
          </a:solidFill>
        </p:spPr>
        <p:txBody>
          <a:bodyPr wrap="square" lIns="0" tIns="0" rIns="0" bIns="0" rtlCol="0"/>
          <a:lstStyle/>
          <a:p>
            <a:endParaRPr/>
          </a:p>
        </p:txBody>
      </p:sp>
      <p:sp>
        <p:nvSpPr>
          <p:cNvPr id="457" name="object 457"/>
          <p:cNvSpPr/>
          <p:nvPr/>
        </p:nvSpPr>
        <p:spPr>
          <a:xfrm>
            <a:off x="16787097" y="2228362"/>
            <a:ext cx="34925" cy="34925"/>
          </a:xfrm>
          <a:custGeom>
            <a:avLst/>
            <a:gdLst/>
            <a:ahLst/>
            <a:cxnLst/>
            <a:rect l="l" t="t" r="r" b="b"/>
            <a:pathLst>
              <a:path w="34925" h="34925">
                <a:moveTo>
                  <a:pt x="13223" y="505"/>
                </a:moveTo>
                <a:lnTo>
                  <a:pt x="17987" y="0"/>
                </a:lnTo>
                <a:lnTo>
                  <a:pt x="20127" y="1729"/>
                </a:lnTo>
                <a:lnTo>
                  <a:pt x="21287" y="12654"/>
                </a:lnTo>
                <a:lnTo>
                  <a:pt x="32212" y="11494"/>
                </a:lnTo>
                <a:lnTo>
                  <a:pt x="34352" y="13223"/>
                </a:lnTo>
                <a:lnTo>
                  <a:pt x="34858" y="17987"/>
                </a:lnTo>
                <a:lnTo>
                  <a:pt x="33128" y="20127"/>
                </a:lnTo>
                <a:lnTo>
                  <a:pt x="22203" y="21287"/>
                </a:lnTo>
                <a:lnTo>
                  <a:pt x="23363" y="32212"/>
                </a:lnTo>
                <a:lnTo>
                  <a:pt x="21634" y="34352"/>
                </a:lnTo>
                <a:lnTo>
                  <a:pt x="16870" y="34857"/>
                </a:lnTo>
                <a:lnTo>
                  <a:pt x="14730" y="33128"/>
                </a:lnTo>
                <a:lnTo>
                  <a:pt x="13570" y="22203"/>
                </a:lnTo>
                <a:lnTo>
                  <a:pt x="5027" y="23110"/>
                </a:lnTo>
                <a:lnTo>
                  <a:pt x="2645" y="23363"/>
                </a:lnTo>
                <a:lnTo>
                  <a:pt x="512" y="21639"/>
                </a:lnTo>
                <a:lnTo>
                  <a:pt x="0" y="16870"/>
                </a:lnTo>
                <a:lnTo>
                  <a:pt x="1729" y="14730"/>
                </a:lnTo>
                <a:lnTo>
                  <a:pt x="12654" y="13570"/>
                </a:lnTo>
                <a:lnTo>
                  <a:pt x="11494" y="2645"/>
                </a:lnTo>
                <a:lnTo>
                  <a:pt x="13223" y="505"/>
                </a:lnTo>
                <a:close/>
              </a:path>
            </a:pathLst>
          </a:custGeom>
          <a:solidFill>
            <a:srgbClr val="0070C8"/>
          </a:solidFill>
        </p:spPr>
        <p:txBody>
          <a:bodyPr wrap="square" lIns="0" tIns="0" rIns="0" bIns="0" rtlCol="0"/>
          <a:lstStyle/>
          <a:p>
            <a:endParaRPr/>
          </a:p>
        </p:txBody>
      </p:sp>
      <p:sp>
        <p:nvSpPr>
          <p:cNvPr id="458" name="object 458"/>
          <p:cNvSpPr/>
          <p:nvPr/>
        </p:nvSpPr>
        <p:spPr>
          <a:xfrm>
            <a:off x="16801247" y="2350221"/>
            <a:ext cx="31750" cy="31750"/>
          </a:xfrm>
          <a:custGeom>
            <a:avLst/>
            <a:gdLst/>
            <a:ahLst/>
            <a:cxnLst/>
            <a:rect l="l" t="t" r="r" b="b"/>
            <a:pathLst>
              <a:path w="31750" h="31750">
                <a:moveTo>
                  <a:pt x="12035" y="460"/>
                </a:moveTo>
                <a:lnTo>
                  <a:pt x="16376" y="0"/>
                </a:lnTo>
                <a:lnTo>
                  <a:pt x="18322" y="1572"/>
                </a:lnTo>
                <a:lnTo>
                  <a:pt x="19377" y="11517"/>
                </a:lnTo>
                <a:lnTo>
                  <a:pt x="29323" y="10462"/>
                </a:lnTo>
                <a:lnTo>
                  <a:pt x="31269" y="12034"/>
                </a:lnTo>
                <a:lnTo>
                  <a:pt x="31730" y="16375"/>
                </a:lnTo>
                <a:lnTo>
                  <a:pt x="30157" y="18321"/>
                </a:lnTo>
                <a:lnTo>
                  <a:pt x="20212" y="19377"/>
                </a:lnTo>
                <a:lnTo>
                  <a:pt x="21267" y="29322"/>
                </a:lnTo>
                <a:lnTo>
                  <a:pt x="19695" y="31268"/>
                </a:lnTo>
                <a:lnTo>
                  <a:pt x="15354" y="31729"/>
                </a:lnTo>
                <a:lnTo>
                  <a:pt x="13408" y="30157"/>
                </a:lnTo>
                <a:lnTo>
                  <a:pt x="12352" y="20211"/>
                </a:lnTo>
                <a:lnTo>
                  <a:pt x="4577" y="21037"/>
                </a:lnTo>
                <a:lnTo>
                  <a:pt x="2406" y="21267"/>
                </a:lnTo>
                <a:lnTo>
                  <a:pt x="460" y="19694"/>
                </a:lnTo>
                <a:lnTo>
                  <a:pt x="0" y="15353"/>
                </a:lnTo>
                <a:lnTo>
                  <a:pt x="1572" y="13407"/>
                </a:lnTo>
                <a:lnTo>
                  <a:pt x="11518" y="12352"/>
                </a:lnTo>
                <a:lnTo>
                  <a:pt x="10462" y="2406"/>
                </a:lnTo>
                <a:lnTo>
                  <a:pt x="12035" y="460"/>
                </a:lnTo>
                <a:close/>
              </a:path>
            </a:pathLst>
          </a:custGeom>
          <a:solidFill>
            <a:srgbClr val="0070C8"/>
          </a:solidFill>
        </p:spPr>
        <p:txBody>
          <a:bodyPr wrap="square" lIns="0" tIns="0" rIns="0" bIns="0" rtlCol="0"/>
          <a:lstStyle/>
          <a:p>
            <a:endParaRPr/>
          </a:p>
        </p:txBody>
      </p:sp>
      <p:sp>
        <p:nvSpPr>
          <p:cNvPr id="459" name="object 459"/>
          <p:cNvSpPr/>
          <p:nvPr/>
        </p:nvSpPr>
        <p:spPr>
          <a:xfrm>
            <a:off x="16593182" y="2189127"/>
            <a:ext cx="34925" cy="34925"/>
          </a:xfrm>
          <a:custGeom>
            <a:avLst/>
            <a:gdLst/>
            <a:ahLst/>
            <a:cxnLst/>
            <a:rect l="l" t="t" r="r" b="b"/>
            <a:pathLst>
              <a:path w="34925" h="34925">
                <a:moveTo>
                  <a:pt x="13223" y="505"/>
                </a:moveTo>
                <a:lnTo>
                  <a:pt x="17987" y="0"/>
                </a:lnTo>
                <a:lnTo>
                  <a:pt x="20127" y="1729"/>
                </a:lnTo>
                <a:lnTo>
                  <a:pt x="21287" y="12654"/>
                </a:lnTo>
                <a:lnTo>
                  <a:pt x="32212" y="11494"/>
                </a:lnTo>
                <a:lnTo>
                  <a:pt x="34352" y="13223"/>
                </a:lnTo>
                <a:lnTo>
                  <a:pt x="34858" y="17987"/>
                </a:lnTo>
                <a:lnTo>
                  <a:pt x="33128" y="20127"/>
                </a:lnTo>
                <a:lnTo>
                  <a:pt x="22203" y="21287"/>
                </a:lnTo>
                <a:lnTo>
                  <a:pt x="23363" y="32212"/>
                </a:lnTo>
                <a:lnTo>
                  <a:pt x="21634" y="34352"/>
                </a:lnTo>
                <a:lnTo>
                  <a:pt x="16870" y="34857"/>
                </a:lnTo>
                <a:lnTo>
                  <a:pt x="14730" y="33128"/>
                </a:lnTo>
                <a:lnTo>
                  <a:pt x="13570" y="22203"/>
                </a:lnTo>
                <a:lnTo>
                  <a:pt x="5027" y="23110"/>
                </a:lnTo>
                <a:lnTo>
                  <a:pt x="2645" y="23363"/>
                </a:lnTo>
                <a:lnTo>
                  <a:pt x="505" y="21640"/>
                </a:lnTo>
                <a:lnTo>
                  <a:pt x="0" y="16870"/>
                </a:lnTo>
                <a:lnTo>
                  <a:pt x="1729" y="14730"/>
                </a:lnTo>
                <a:lnTo>
                  <a:pt x="12654" y="13570"/>
                </a:lnTo>
                <a:lnTo>
                  <a:pt x="11494" y="2645"/>
                </a:lnTo>
                <a:lnTo>
                  <a:pt x="13223" y="505"/>
                </a:lnTo>
                <a:close/>
              </a:path>
            </a:pathLst>
          </a:custGeom>
          <a:solidFill>
            <a:srgbClr val="0070C8"/>
          </a:solidFill>
        </p:spPr>
        <p:txBody>
          <a:bodyPr wrap="square" lIns="0" tIns="0" rIns="0" bIns="0" rtlCol="0"/>
          <a:lstStyle/>
          <a:p>
            <a:endParaRPr/>
          </a:p>
        </p:txBody>
      </p:sp>
      <p:sp>
        <p:nvSpPr>
          <p:cNvPr id="460" name="object 460"/>
          <p:cNvSpPr/>
          <p:nvPr/>
        </p:nvSpPr>
        <p:spPr>
          <a:xfrm>
            <a:off x="16607068" y="2308574"/>
            <a:ext cx="31750" cy="31750"/>
          </a:xfrm>
          <a:custGeom>
            <a:avLst/>
            <a:gdLst/>
            <a:ahLst/>
            <a:cxnLst/>
            <a:rect l="l" t="t" r="r" b="b"/>
            <a:pathLst>
              <a:path w="31750" h="31750">
                <a:moveTo>
                  <a:pt x="12035" y="460"/>
                </a:moveTo>
                <a:lnTo>
                  <a:pt x="16376" y="0"/>
                </a:lnTo>
                <a:lnTo>
                  <a:pt x="18322" y="1572"/>
                </a:lnTo>
                <a:lnTo>
                  <a:pt x="19377" y="11517"/>
                </a:lnTo>
                <a:lnTo>
                  <a:pt x="29323" y="10462"/>
                </a:lnTo>
                <a:lnTo>
                  <a:pt x="31269" y="12034"/>
                </a:lnTo>
                <a:lnTo>
                  <a:pt x="31730" y="16375"/>
                </a:lnTo>
                <a:lnTo>
                  <a:pt x="30157" y="18321"/>
                </a:lnTo>
                <a:lnTo>
                  <a:pt x="20212" y="19377"/>
                </a:lnTo>
                <a:lnTo>
                  <a:pt x="21267" y="29322"/>
                </a:lnTo>
                <a:lnTo>
                  <a:pt x="19695" y="31268"/>
                </a:lnTo>
                <a:lnTo>
                  <a:pt x="15354" y="31729"/>
                </a:lnTo>
                <a:lnTo>
                  <a:pt x="13408" y="30157"/>
                </a:lnTo>
                <a:lnTo>
                  <a:pt x="12352" y="20211"/>
                </a:lnTo>
                <a:lnTo>
                  <a:pt x="4577" y="21037"/>
                </a:lnTo>
                <a:lnTo>
                  <a:pt x="2406" y="21267"/>
                </a:lnTo>
                <a:lnTo>
                  <a:pt x="460" y="19694"/>
                </a:lnTo>
                <a:lnTo>
                  <a:pt x="0" y="15353"/>
                </a:lnTo>
                <a:lnTo>
                  <a:pt x="1572" y="13407"/>
                </a:lnTo>
                <a:lnTo>
                  <a:pt x="11518" y="12352"/>
                </a:lnTo>
                <a:lnTo>
                  <a:pt x="10462" y="2406"/>
                </a:lnTo>
                <a:lnTo>
                  <a:pt x="12035" y="460"/>
                </a:lnTo>
                <a:close/>
              </a:path>
            </a:pathLst>
          </a:custGeom>
          <a:solidFill>
            <a:srgbClr val="0070C8"/>
          </a:solidFill>
        </p:spPr>
        <p:txBody>
          <a:bodyPr wrap="square" lIns="0" tIns="0" rIns="0" bIns="0" rtlCol="0"/>
          <a:lstStyle/>
          <a:p>
            <a:endParaRPr/>
          </a:p>
        </p:txBody>
      </p:sp>
      <p:sp>
        <p:nvSpPr>
          <p:cNvPr id="461" name="object 461"/>
          <p:cNvSpPr/>
          <p:nvPr/>
        </p:nvSpPr>
        <p:spPr>
          <a:xfrm>
            <a:off x="16412512" y="2263310"/>
            <a:ext cx="31750" cy="31750"/>
          </a:xfrm>
          <a:custGeom>
            <a:avLst/>
            <a:gdLst/>
            <a:ahLst/>
            <a:cxnLst/>
            <a:rect l="l" t="t" r="r" b="b"/>
            <a:pathLst>
              <a:path w="31750" h="31750">
                <a:moveTo>
                  <a:pt x="12035" y="460"/>
                </a:moveTo>
                <a:lnTo>
                  <a:pt x="16376" y="0"/>
                </a:lnTo>
                <a:lnTo>
                  <a:pt x="18322" y="1572"/>
                </a:lnTo>
                <a:lnTo>
                  <a:pt x="19377" y="11517"/>
                </a:lnTo>
                <a:lnTo>
                  <a:pt x="29323" y="10462"/>
                </a:lnTo>
                <a:lnTo>
                  <a:pt x="31269" y="12034"/>
                </a:lnTo>
                <a:lnTo>
                  <a:pt x="31730" y="16375"/>
                </a:lnTo>
                <a:lnTo>
                  <a:pt x="30157" y="18321"/>
                </a:lnTo>
                <a:lnTo>
                  <a:pt x="20212" y="19377"/>
                </a:lnTo>
                <a:lnTo>
                  <a:pt x="21267" y="29322"/>
                </a:lnTo>
                <a:lnTo>
                  <a:pt x="19695" y="31268"/>
                </a:lnTo>
                <a:lnTo>
                  <a:pt x="15354" y="31729"/>
                </a:lnTo>
                <a:lnTo>
                  <a:pt x="13408" y="30157"/>
                </a:lnTo>
                <a:lnTo>
                  <a:pt x="12352" y="20211"/>
                </a:lnTo>
                <a:lnTo>
                  <a:pt x="4577" y="21037"/>
                </a:lnTo>
                <a:lnTo>
                  <a:pt x="2406" y="21267"/>
                </a:lnTo>
                <a:lnTo>
                  <a:pt x="461" y="19694"/>
                </a:lnTo>
                <a:lnTo>
                  <a:pt x="0" y="15353"/>
                </a:lnTo>
                <a:lnTo>
                  <a:pt x="1572" y="13407"/>
                </a:lnTo>
                <a:lnTo>
                  <a:pt x="11518" y="12352"/>
                </a:lnTo>
                <a:lnTo>
                  <a:pt x="10462" y="2406"/>
                </a:lnTo>
                <a:lnTo>
                  <a:pt x="12035" y="460"/>
                </a:lnTo>
                <a:close/>
              </a:path>
            </a:pathLst>
          </a:custGeom>
          <a:solidFill>
            <a:srgbClr val="0070C8"/>
          </a:solidFill>
        </p:spPr>
        <p:txBody>
          <a:bodyPr wrap="square" lIns="0" tIns="0" rIns="0" bIns="0" rtlCol="0"/>
          <a:lstStyle/>
          <a:p>
            <a:endParaRPr/>
          </a:p>
        </p:txBody>
      </p:sp>
      <p:grpSp>
        <p:nvGrpSpPr>
          <p:cNvPr id="462" name="object 462"/>
          <p:cNvGrpSpPr/>
          <p:nvPr/>
        </p:nvGrpSpPr>
        <p:grpSpPr>
          <a:xfrm>
            <a:off x="14436766" y="0"/>
            <a:ext cx="3851275" cy="2231390"/>
            <a:chOff x="14436766" y="0"/>
            <a:chExt cx="3851275" cy="2231390"/>
          </a:xfrm>
        </p:grpSpPr>
        <p:sp>
          <p:nvSpPr>
            <p:cNvPr id="463" name="object 463"/>
            <p:cNvSpPr/>
            <p:nvPr/>
          </p:nvSpPr>
          <p:spPr>
            <a:xfrm>
              <a:off x="16565397" y="1250073"/>
              <a:ext cx="1722755" cy="859155"/>
            </a:xfrm>
            <a:custGeom>
              <a:avLst/>
              <a:gdLst/>
              <a:ahLst/>
              <a:cxnLst/>
              <a:rect l="l" t="t" r="r" b="b"/>
              <a:pathLst>
                <a:path w="1722755" h="859155">
                  <a:moveTo>
                    <a:pt x="41059" y="721398"/>
                  </a:moveTo>
                  <a:lnTo>
                    <a:pt x="40474" y="715784"/>
                  </a:lnTo>
                  <a:lnTo>
                    <a:pt x="37947" y="713752"/>
                  </a:lnTo>
                  <a:lnTo>
                    <a:pt x="25082" y="715111"/>
                  </a:lnTo>
                  <a:lnTo>
                    <a:pt x="23710" y="702233"/>
                  </a:lnTo>
                  <a:lnTo>
                    <a:pt x="21183" y="700201"/>
                  </a:lnTo>
                  <a:lnTo>
                    <a:pt x="15570" y="700798"/>
                  </a:lnTo>
                  <a:lnTo>
                    <a:pt x="13538" y="703326"/>
                  </a:lnTo>
                  <a:lnTo>
                    <a:pt x="14909" y="716191"/>
                  </a:lnTo>
                  <a:lnTo>
                    <a:pt x="2032" y="717562"/>
                  </a:lnTo>
                  <a:lnTo>
                    <a:pt x="0" y="720077"/>
                  </a:lnTo>
                  <a:lnTo>
                    <a:pt x="596" y="725690"/>
                  </a:lnTo>
                  <a:lnTo>
                    <a:pt x="3111" y="727722"/>
                  </a:lnTo>
                  <a:lnTo>
                    <a:pt x="5918" y="727430"/>
                  </a:lnTo>
                  <a:lnTo>
                    <a:pt x="15989" y="726363"/>
                  </a:lnTo>
                  <a:lnTo>
                    <a:pt x="17348" y="739241"/>
                  </a:lnTo>
                  <a:lnTo>
                    <a:pt x="19875" y="741273"/>
                  </a:lnTo>
                  <a:lnTo>
                    <a:pt x="25488" y="740676"/>
                  </a:lnTo>
                  <a:lnTo>
                    <a:pt x="27520" y="738149"/>
                  </a:lnTo>
                  <a:lnTo>
                    <a:pt x="26162" y="725284"/>
                  </a:lnTo>
                  <a:lnTo>
                    <a:pt x="39039" y="723912"/>
                  </a:lnTo>
                  <a:lnTo>
                    <a:pt x="41059" y="721398"/>
                  </a:lnTo>
                  <a:close/>
                </a:path>
                <a:path w="1722755" h="859155">
                  <a:moveTo>
                    <a:pt x="51841" y="839228"/>
                  </a:moveTo>
                  <a:lnTo>
                    <a:pt x="51295" y="834047"/>
                  </a:lnTo>
                  <a:lnTo>
                    <a:pt x="48958" y="832154"/>
                  </a:lnTo>
                  <a:lnTo>
                    <a:pt x="37071" y="833424"/>
                  </a:lnTo>
                  <a:lnTo>
                    <a:pt x="35801" y="821524"/>
                  </a:lnTo>
                  <a:lnTo>
                    <a:pt x="33477" y="819645"/>
                  </a:lnTo>
                  <a:lnTo>
                    <a:pt x="28282" y="820191"/>
                  </a:lnTo>
                  <a:lnTo>
                    <a:pt x="26403" y="822528"/>
                  </a:lnTo>
                  <a:lnTo>
                    <a:pt x="27673" y="834415"/>
                  </a:lnTo>
                  <a:lnTo>
                    <a:pt x="15773" y="835685"/>
                  </a:lnTo>
                  <a:lnTo>
                    <a:pt x="13893" y="838009"/>
                  </a:lnTo>
                  <a:lnTo>
                    <a:pt x="14439" y="843203"/>
                  </a:lnTo>
                  <a:lnTo>
                    <a:pt x="16764" y="845083"/>
                  </a:lnTo>
                  <a:lnTo>
                    <a:pt x="19367" y="844804"/>
                  </a:lnTo>
                  <a:lnTo>
                    <a:pt x="28663" y="843813"/>
                  </a:lnTo>
                  <a:lnTo>
                    <a:pt x="29933" y="855713"/>
                  </a:lnTo>
                  <a:lnTo>
                    <a:pt x="32258" y="857592"/>
                  </a:lnTo>
                  <a:lnTo>
                    <a:pt x="37439" y="857046"/>
                  </a:lnTo>
                  <a:lnTo>
                    <a:pt x="39331" y="854722"/>
                  </a:lnTo>
                  <a:lnTo>
                    <a:pt x="38061" y="842822"/>
                  </a:lnTo>
                  <a:lnTo>
                    <a:pt x="49961" y="841552"/>
                  </a:lnTo>
                  <a:lnTo>
                    <a:pt x="51841" y="839228"/>
                  </a:lnTo>
                  <a:close/>
                </a:path>
                <a:path w="1722755" h="859155">
                  <a:moveTo>
                    <a:pt x="223443" y="635571"/>
                  </a:moveTo>
                  <a:lnTo>
                    <a:pt x="222796" y="629526"/>
                  </a:lnTo>
                  <a:lnTo>
                    <a:pt x="220091" y="627329"/>
                  </a:lnTo>
                  <a:lnTo>
                    <a:pt x="206248" y="628802"/>
                  </a:lnTo>
                  <a:lnTo>
                    <a:pt x="204774" y="614946"/>
                  </a:lnTo>
                  <a:lnTo>
                    <a:pt x="202057" y="612762"/>
                  </a:lnTo>
                  <a:lnTo>
                    <a:pt x="196011" y="613410"/>
                  </a:lnTo>
                  <a:lnTo>
                    <a:pt x="193827" y="616115"/>
                  </a:lnTo>
                  <a:lnTo>
                    <a:pt x="195300" y="629958"/>
                  </a:lnTo>
                  <a:lnTo>
                    <a:pt x="181444" y="631431"/>
                  </a:lnTo>
                  <a:lnTo>
                    <a:pt x="179260" y="634149"/>
                  </a:lnTo>
                  <a:lnTo>
                    <a:pt x="179895" y="640194"/>
                  </a:lnTo>
                  <a:lnTo>
                    <a:pt x="182613" y="642378"/>
                  </a:lnTo>
                  <a:lnTo>
                    <a:pt x="185635" y="642061"/>
                  </a:lnTo>
                  <a:lnTo>
                    <a:pt x="196456" y="640905"/>
                  </a:lnTo>
                  <a:lnTo>
                    <a:pt x="197929" y="654761"/>
                  </a:lnTo>
                  <a:lnTo>
                    <a:pt x="200634" y="656945"/>
                  </a:lnTo>
                  <a:lnTo>
                    <a:pt x="206679" y="656310"/>
                  </a:lnTo>
                  <a:lnTo>
                    <a:pt x="208876" y="653592"/>
                  </a:lnTo>
                  <a:lnTo>
                    <a:pt x="207403" y="639749"/>
                  </a:lnTo>
                  <a:lnTo>
                    <a:pt x="221259" y="638276"/>
                  </a:lnTo>
                  <a:lnTo>
                    <a:pt x="223443" y="635571"/>
                  </a:lnTo>
                  <a:close/>
                </a:path>
                <a:path w="1722755" h="859155">
                  <a:moveTo>
                    <a:pt x="234480" y="755802"/>
                  </a:moveTo>
                  <a:lnTo>
                    <a:pt x="233883" y="750201"/>
                  </a:lnTo>
                  <a:lnTo>
                    <a:pt x="231355" y="748157"/>
                  </a:lnTo>
                  <a:lnTo>
                    <a:pt x="218490" y="749528"/>
                  </a:lnTo>
                  <a:lnTo>
                    <a:pt x="217119" y="736650"/>
                  </a:lnTo>
                  <a:lnTo>
                    <a:pt x="214604" y="734618"/>
                  </a:lnTo>
                  <a:lnTo>
                    <a:pt x="208978" y="735215"/>
                  </a:lnTo>
                  <a:lnTo>
                    <a:pt x="206946" y="737730"/>
                  </a:lnTo>
                  <a:lnTo>
                    <a:pt x="208318" y="750608"/>
                  </a:lnTo>
                  <a:lnTo>
                    <a:pt x="195440" y="751967"/>
                  </a:lnTo>
                  <a:lnTo>
                    <a:pt x="193408" y="754494"/>
                  </a:lnTo>
                  <a:lnTo>
                    <a:pt x="194005" y="760107"/>
                  </a:lnTo>
                  <a:lnTo>
                    <a:pt x="196519" y="762139"/>
                  </a:lnTo>
                  <a:lnTo>
                    <a:pt x="199326" y="761847"/>
                  </a:lnTo>
                  <a:lnTo>
                    <a:pt x="209397" y="760768"/>
                  </a:lnTo>
                  <a:lnTo>
                    <a:pt x="210769" y="773645"/>
                  </a:lnTo>
                  <a:lnTo>
                    <a:pt x="213283" y="775677"/>
                  </a:lnTo>
                  <a:lnTo>
                    <a:pt x="218897" y="775081"/>
                  </a:lnTo>
                  <a:lnTo>
                    <a:pt x="220929" y="772566"/>
                  </a:lnTo>
                  <a:lnTo>
                    <a:pt x="219570" y="759688"/>
                  </a:lnTo>
                  <a:lnTo>
                    <a:pt x="232448" y="758329"/>
                  </a:lnTo>
                  <a:lnTo>
                    <a:pt x="234480" y="755802"/>
                  </a:lnTo>
                  <a:close/>
                </a:path>
                <a:path w="1722755" h="859155">
                  <a:moveTo>
                    <a:pt x="404101" y="533527"/>
                  </a:moveTo>
                  <a:lnTo>
                    <a:pt x="403415" y="527050"/>
                  </a:lnTo>
                  <a:lnTo>
                    <a:pt x="400507" y="524713"/>
                  </a:lnTo>
                  <a:lnTo>
                    <a:pt x="385686" y="526288"/>
                  </a:lnTo>
                  <a:lnTo>
                    <a:pt x="384111" y="511454"/>
                  </a:lnTo>
                  <a:lnTo>
                    <a:pt x="381215" y="509117"/>
                  </a:lnTo>
                  <a:lnTo>
                    <a:pt x="374738" y="509803"/>
                  </a:lnTo>
                  <a:lnTo>
                    <a:pt x="372389" y="512699"/>
                  </a:lnTo>
                  <a:lnTo>
                    <a:pt x="373964" y="527519"/>
                  </a:lnTo>
                  <a:lnTo>
                    <a:pt x="359143" y="529094"/>
                  </a:lnTo>
                  <a:lnTo>
                    <a:pt x="356793" y="532003"/>
                  </a:lnTo>
                  <a:lnTo>
                    <a:pt x="357492" y="538467"/>
                  </a:lnTo>
                  <a:lnTo>
                    <a:pt x="360387" y="540816"/>
                  </a:lnTo>
                  <a:lnTo>
                    <a:pt x="363626" y="540473"/>
                  </a:lnTo>
                  <a:lnTo>
                    <a:pt x="375208" y="539242"/>
                  </a:lnTo>
                  <a:lnTo>
                    <a:pt x="376783" y="554062"/>
                  </a:lnTo>
                  <a:lnTo>
                    <a:pt x="379691" y="556412"/>
                  </a:lnTo>
                  <a:lnTo>
                    <a:pt x="386156" y="555726"/>
                  </a:lnTo>
                  <a:lnTo>
                    <a:pt x="388505" y="552818"/>
                  </a:lnTo>
                  <a:lnTo>
                    <a:pt x="386930" y="537997"/>
                  </a:lnTo>
                  <a:lnTo>
                    <a:pt x="401751" y="536422"/>
                  </a:lnTo>
                  <a:lnTo>
                    <a:pt x="404101" y="533527"/>
                  </a:lnTo>
                  <a:close/>
                </a:path>
                <a:path w="1722755" h="859155">
                  <a:moveTo>
                    <a:pt x="415328" y="655599"/>
                  </a:moveTo>
                  <a:lnTo>
                    <a:pt x="414680" y="649554"/>
                  </a:lnTo>
                  <a:lnTo>
                    <a:pt x="411975" y="647369"/>
                  </a:lnTo>
                  <a:lnTo>
                    <a:pt x="398132" y="648830"/>
                  </a:lnTo>
                  <a:lnTo>
                    <a:pt x="396659" y="634987"/>
                  </a:lnTo>
                  <a:lnTo>
                    <a:pt x="393941" y="632790"/>
                  </a:lnTo>
                  <a:lnTo>
                    <a:pt x="387896" y="633437"/>
                  </a:lnTo>
                  <a:lnTo>
                    <a:pt x="385711" y="636143"/>
                  </a:lnTo>
                  <a:lnTo>
                    <a:pt x="387184" y="649998"/>
                  </a:lnTo>
                  <a:lnTo>
                    <a:pt x="373329" y="651471"/>
                  </a:lnTo>
                  <a:lnTo>
                    <a:pt x="371144" y="654177"/>
                  </a:lnTo>
                  <a:lnTo>
                    <a:pt x="371779" y="660222"/>
                  </a:lnTo>
                  <a:lnTo>
                    <a:pt x="374497" y="662406"/>
                  </a:lnTo>
                  <a:lnTo>
                    <a:pt x="377520" y="662089"/>
                  </a:lnTo>
                  <a:lnTo>
                    <a:pt x="388340" y="660946"/>
                  </a:lnTo>
                  <a:lnTo>
                    <a:pt x="389813" y="674789"/>
                  </a:lnTo>
                  <a:lnTo>
                    <a:pt x="392518" y="676986"/>
                  </a:lnTo>
                  <a:lnTo>
                    <a:pt x="398564" y="676338"/>
                  </a:lnTo>
                  <a:lnTo>
                    <a:pt x="400761" y="673633"/>
                  </a:lnTo>
                  <a:lnTo>
                    <a:pt x="399288" y="659777"/>
                  </a:lnTo>
                  <a:lnTo>
                    <a:pt x="413143" y="658304"/>
                  </a:lnTo>
                  <a:lnTo>
                    <a:pt x="415328" y="655599"/>
                  </a:lnTo>
                  <a:close/>
                </a:path>
                <a:path w="1722755" h="859155">
                  <a:moveTo>
                    <a:pt x="426554" y="777659"/>
                  </a:moveTo>
                  <a:lnTo>
                    <a:pt x="425958" y="772058"/>
                  </a:lnTo>
                  <a:lnTo>
                    <a:pt x="423430" y="770013"/>
                  </a:lnTo>
                  <a:lnTo>
                    <a:pt x="410565" y="771385"/>
                  </a:lnTo>
                  <a:lnTo>
                    <a:pt x="409194" y="758507"/>
                  </a:lnTo>
                  <a:lnTo>
                    <a:pt x="406679" y="756475"/>
                  </a:lnTo>
                  <a:lnTo>
                    <a:pt x="401066" y="757072"/>
                  </a:lnTo>
                  <a:lnTo>
                    <a:pt x="399034" y="759587"/>
                  </a:lnTo>
                  <a:lnTo>
                    <a:pt x="400392" y="772464"/>
                  </a:lnTo>
                  <a:lnTo>
                    <a:pt x="387515" y="773823"/>
                  </a:lnTo>
                  <a:lnTo>
                    <a:pt x="385483" y="776351"/>
                  </a:lnTo>
                  <a:lnTo>
                    <a:pt x="386080" y="781964"/>
                  </a:lnTo>
                  <a:lnTo>
                    <a:pt x="388594" y="783996"/>
                  </a:lnTo>
                  <a:lnTo>
                    <a:pt x="391414" y="783704"/>
                  </a:lnTo>
                  <a:lnTo>
                    <a:pt x="401472" y="782637"/>
                  </a:lnTo>
                  <a:lnTo>
                    <a:pt x="402844" y="795515"/>
                  </a:lnTo>
                  <a:lnTo>
                    <a:pt x="405358" y="797534"/>
                  </a:lnTo>
                  <a:lnTo>
                    <a:pt x="410984" y="796950"/>
                  </a:lnTo>
                  <a:lnTo>
                    <a:pt x="413004" y="794423"/>
                  </a:lnTo>
                  <a:lnTo>
                    <a:pt x="411645" y="781558"/>
                  </a:lnTo>
                  <a:lnTo>
                    <a:pt x="424522" y="780186"/>
                  </a:lnTo>
                  <a:lnTo>
                    <a:pt x="426554" y="777659"/>
                  </a:lnTo>
                  <a:close/>
                </a:path>
                <a:path w="1722755" h="859155">
                  <a:moveTo>
                    <a:pt x="583552" y="420268"/>
                  </a:moveTo>
                  <a:lnTo>
                    <a:pt x="582815" y="413372"/>
                  </a:lnTo>
                  <a:lnTo>
                    <a:pt x="579729" y="410883"/>
                  </a:lnTo>
                  <a:lnTo>
                    <a:pt x="563930" y="412559"/>
                  </a:lnTo>
                  <a:lnTo>
                    <a:pt x="562254" y="396760"/>
                  </a:lnTo>
                  <a:lnTo>
                    <a:pt x="559155" y="394258"/>
                  </a:lnTo>
                  <a:lnTo>
                    <a:pt x="552272" y="394995"/>
                  </a:lnTo>
                  <a:lnTo>
                    <a:pt x="549770" y="398081"/>
                  </a:lnTo>
                  <a:lnTo>
                    <a:pt x="551446" y="413880"/>
                  </a:lnTo>
                  <a:lnTo>
                    <a:pt x="535647" y="415556"/>
                  </a:lnTo>
                  <a:lnTo>
                    <a:pt x="533158" y="418642"/>
                  </a:lnTo>
                  <a:lnTo>
                    <a:pt x="533882" y="425538"/>
                  </a:lnTo>
                  <a:lnTo>
                    <a:pt x="536981" y="428028"/>
                  </a:lnTo>
                  <a:lnTo>
                    <a:pt x="540423" y="427672"/>
                  </a:lnTo>
                  <a:lnTo>
                    <a:pt x="552780" y="426351"/>
                  </a:lnTo>
                  <a:lnTo>
                    <a:pt x="554456" y="442150"/>
                  </a:lnTo>
                  <a:lnTo>
                    <a:pt x="557542" y="444652"/>
                  </a:lnTo>
                  <a:lnTo>
                    <a:pt x="564438" y="443915"/>
                  </a:lnTo>
                  <a:lnTo>
                    <a:pt x="566928" y="440829"/>
                  </a:lnTo>
                  <a:lnTo>
                    <a:pt x="565251" y="425030"/>
                  </a:lnTo>
                  <a:lnTo>
                    <a:pt x="581050" y="423354"/>
                  </a:lnTo>
                  <a:lnTo>
                    <a:pt x="583552" y="420268"/>
                  </a:lnTo>
                  <a:close/>
                </a:path>
                <a:path w="1722755" h="859155">
                  <a:moveTo>
                    <a:pt x="594944" y="543801"/>
                  </a:moveTo>
                  <a:lnTo>
                    <a:pt x="594258" y="537337"/>
                  </a:lnTo>
                  <a:lnTo>
                    <a:pt x="591362" y="534987"/>
                  </a:lnTo>
                  <a:lnTo>
                    <a:pt x="576529" y="536562"/>
                  </a:lnTo>
                  <a:lnTo>
                    <a:pt x="574967" y="521741"/>
                  </a:lnTo>
                  <a:lnTo>
                    <a:pt x="572058" y="519391"/>
                  </a:lnTo>
                  <a:lnTo>
                    <a:pt x="565594" y="520077"/>
                  </a:lnTo>
                  <a:lnTo>
                    <a:pt x="563245" y="522986"/>
                  </a:lnTo>
                  <a:lnTo>
                    <a:pt x="564819" y="537806"/>
                  </a:lnTo>
                  <a:lnTo>
                    <a:pt x="549998" y="539381"/>
                  </a:lnTo>
                  <a:lnTo>
                    <a:pt x="547649" y="542277"/>
                  </a:lnTo>
                  <a:lnTo>
                    <a:pt x="548335" y="548754"/>
                  </a:lnTo>
                  <a:lnTo>
                    <a:pt x="551243" y="551103"/>
                  </a:lnTo>
                  <a:lnTo>
                    <a:pt x="554469" y="550748"/>
                  </a:lnTo>
                  <a:lnTo>
                    <a:pt x="566064" y="549529"/>
                  </a:lnTo>
                  <a:lnTo>
                    <a:pt x="567639" y="564349"/>
                  </a:lnTo>
                  <a:lnTo>
                    <a:pt x="570534" y="566699"/>
                  </a:lnTo>
                  <a:lnTo>
                    <a:pt x="577011" y="566000"/>
                  </a:lnTo>
                  <a:lnTo>
                    <a:pt x="579348" y="563105"/>
                  </a:lnTo>
                  <a:lnTo>
                    <a:pt x="577773" y="548284"/>
                  </a:lnTo>
                  <a:lnTo>
                    <a:pt x="592607" y="546709"/>
                  </a:lnTo>
                  <a:lnTo>
                    <a:pt x="594944" y="543801"/>
                  </a:lnTo>
                  <a:close/>
                </a:path>
                <a:path w="1722755" h="859155">
                  <a:moveTo>
                    <a:pt x="606336" y="667346"/>
                  </a:moveTo>
                  <a:lnTo>
                    <a:pt x="605688" y="661301"/>
                  </a:lnTo>
                  <a:lnTo>
                    <a:pt x="602983" y="659117"/>
                  </a:lnTo>
                  <a:lnTo>
                    <a:pt x="589127" y="660590"/>
                  </a:lnTo>
                  <a:lnTo>
                    <a:pt x="587667" y="646734"/>
                  </a:lnTo>
                  <a:lnTo>
                    <a:pt x="584949" y="644550"/>
                  </a:lnTo>
                  <a:lnTo>
                    <a:pt x="578904" y="645185"/>
                  </a:lnTo>
                  <a:lnTo>
                    <a:pt x="576719" y="647903"/>
                  </a:lnTo>
                  <a:lnTo>
                    <a:pt x="578192" y="661746"/>
                  </a:lnTo>
                  <a:lnTo>
                    <a:pt x="564337" y="663219"/>
                  </a:lnTo>
                  <a:lnTo>
                    <a:pt x="562152" y="665924"/>
                  </a:lnTo>
                  <a:lnTo>
                    <a:pt x="562787" y="671969"/>
                  </a:lnTo>
                  <a:lnTo>
                    <a:pt x="565492" y="674166"/>
                  </a:lnTo>
                  <a:lnTo>
                    <a:pt x="568515" y="673836"/>
                  </a:lnTo>
                  <a:lnTo>
                    <a:pt x="579348" y="672693"/>
                  </a:lnTo>
                  <a:lnTo>
                    <a:pt x="580821" y="686536"/>
                  </a:lnTo>
                  <a:lnTo>
                    <a:pt x="583526" y="688733"/>
                  </a:lnTo>
                  <a:lnTo>
                    <a:pt x="589572" y="688086"/>
                  </a:lnTo>
                  <a:lnTo>
                    <a:pt x="591769" y="685380"/>
                  </a:lnTo>
                  <a:lnTo>
                    <a:pt x="590296" y="671525"/>
                  </a:lnTo>
                  <a:lnTo>
                    <a:pt x="604139" y="670064"/>
                  </a:lnTo>
                  <a:lnTo>
                    <a:pt x="606336" y="667346"/>
                  </a:lnTo>
                  <a:close/>
                </a:path>
                <a:path w="1722755" h="859155">
                  <a:moveTo>
                    <a:pt x="617715" y="790892"/>
                  </a:moveTo>
                  <a:lnTo>
                    <a:pt x="617118" y="785291"/>
                  </a:lnTo>
                  <a:lnTo>
                    <a:pt x="614591" y="783247"/>
                  </a:lnTo>
                  <a:lnTo>
                    <a:pt x="601726" y="784618"/>
                  </a:lnTo>
                  <a:lnTo>
                    <a:pt x="600354" y="771740"/>
                  </a:lnTo>
                  <a:lnTo>
                    <a:pt x="597827" y="769708"/>
                  </a:lnTo>
                  <a:lnTo>
                    <a:pt x="592213" y="770305"/>
                  </a:lnTo>
                  <a:lnTo>
                    <a:pt x="590181" y="772820"/>
                  </a:lnTo>
                  <a:lnTo>
                    <a:pt x="591553" y="785698"/>
                  </a:lnTo>
                  <a:lnTo>
                    <a:pt x="578675" y="787057"/>
                  </a:lnTo>
                  <a:lnTo>
                    <a:pt x="576643" y="789584"/>
                  </a:lnTo>
                  <a:lnTo>
                    <a:pt x="577240" y="795197"/>
                  </a:lnTo>
                  <a:lnTo>
                    <a:pt x="579755" y="797229"/>
                  </a:lnTo>
                  <a:lnTo>
                    <a:pt x="582561" y="796937"/>
                  </a:lnTo>
                  <a:lnTo>
                    <a:pt x="592632" y="795858"/>
                  </a:lnTo>
                  <a:lnTo>
                    <a:pt x="593991" y="808736"/>
                  </a:lnTo>
                  <a:lnTo>
                    <a:pt x="596519" y="810768"/>
                  </a:lnTo>
                  <a:lnTo>
                    <a:pt x="602132" y="810171"/>
                  </a:lnTo>
                  <a:lnTo>
                    <a:pt x="604164" y="807656"/>
                  </a:lnTo>
                  <a:lnTo>
                    <a:pt x="602805" y="794778"/>
                  </a:lnTo>
                  <a:lnTo>
                    <a:pt x="615683" y="793419"/>
                  </a:lnTo>
                  <a:lnTo>
                    <a:pt x="617715" y="790892"/>
                  </a:lnTo>
                  <a:close/>
                </a:path>
                <a:path w="1722755" h="859155">
                  <a:moveTo>
                    <a:pt x="773620" y="423240"/>
                  </a:moveTo>
                  <a:lnTo>
                    <a:pt x="772883" y="416344"/>
                  </a:lnTo>
                  <a:lnTo>
                    <a:pt x="769797" y="413854"/>
                  </a:lnTo>
                  <a:lnTo>
                    <a:pt x="753999" y="415531"/>
                  </a:lnTo>
                  <a:lnTo>
                    <a:pt x="752322" y="399732"/>
                  </a:lnTo>
                  <a:lnTo>
                    <a:pt x="749236" y="397230"/>
                  </a:lnTo>
                  <a:lnTo>
                    <a:pt x="742340" y="397967"/>
                  </a:lnTo>
                  <a:lnTo>
                    <a:pt x="739851" y="401053"/>
                  </a:lnTo>
                  <a:lnTo>
                    <a:pt x="741527" y="416852"/>
                  </a:lnTo>
                  <a:lnTo>
                    <a:pt x="725728" y="418528"/>
                  </a:lnTo>
                  <a:lnTo>
                    <a:pt x="723226" y="421614"/>
                  </a:lnTo>
                  <a:lnTo>
                    <a:pt x="723963" y="428510"/>
                  </a:lnTo>
                  <a:lnTo>
                    <a:pt x="727049" y="430999"/>
                  </a:lnTo>
                  <a:lnTo>
                    <a:pt x="730491" y="430644"/>
                  </a:lnTo>
                  <a:lnTo>
                    <a:pt x="742848" y="429323"/>
                  </a:lnTo>
                  <a:lnTo>
                    <a:pt x="744524" y="445122"/>
                  </a:lnTo>
                  <a:lnTo>
                    <a:pt x="747610" y="447624"/>
                  </a:lnTo>
                  <a:lnTo>
                    <a:pt x="754507" y="446887"/>
                  </a:lnTo>
                  <a:lnTo>
                    <a:pt x="757008" y="443801"/>
                  </a:lnTo>
                  <a:lnTo>
                    <a:pt x="755319" y="428002"/>
                  </a:lnTo>
                  <a:lnTo>
                    <a:pt x="771118" y="426326"/>
                  </a:lnTo>
                  <a:lnTo>
                    <a:pt x="773620" y="423240"/>
                  </a:lnTo>
                  <a:close/>
                </a:path>
                <a:path w="1722755" h="859155">
                  <a:moveTo>
                    <a:pt x="785139" y="547916"/>
                  </a:moveTo>
                  <a:lnTo>
                    <a:pt x="784453" y="541451"/>
                  </a:lnTo>
                  <a:lnTo>
                    <a:pt x="781558" y="539102"/>
                  </a:lnTo>
                  <a:lnTo>
                    <a:pt x="766724" y="540677"/>
                  </a:lnTo>
                  <a:lnTo>
                    <a:pt x="765149" y="525856"/>
                  </a:lnTo>
                  <a:lnTo>
                    <a:pt x="762254" y="523506"/>
                  </a:lnTo>
                  <a:lnTo>
                    <a:pt x="755789" y="524192"/>
                  </a:lnTo>
                  <a:lnTo>
                    <a:pt x="753440" y="527100"/>
                  </a:lnTo>
                  <a:lnTo>
                    <a:pt x="755015" y="541921"/>
                  </a:lnTo>
                  <a:lnTo>
                    <a:pt x="740194" y="543496"/>
                  </a:lnTo>
                  <a:lnTo>
                    <a:pt x="737844" y="546392"/>
                  </a:lnTo>
                  <a:lnTo>
                    <a:pt x="738530" y="552869"/>
                  </a:lnTo>
                  <a:lnTo>
                    <a:pt x="741426" y="555205"/>
                  </a:lnTo>
                  <a:lnTo>
                    <a:pt x="744664" y="554863"/>
                  </a:lnTo>
                  <a:lnTo>
                    <a:pt x="756259" y="553643"/>
                  </a:lnTo>
                  <a:lnTo>
                    <a:pt x="757834" y="568464"/>
                  </a:lnTo>
                  <a:lnTo>
                    <a:pt x="760730" y="570814"/>
                  </a:lnTo>
                  <a:lnTo>
                    <a:pt x="767207" y="570115"/>
                  </a:lnTo>
                  <a:lnTo>
                    <a:pt x="769543" y="567220"/>
                  </a:lnTo>
                  <a:lnTo>
                    <a:pt x="767969" y="552399"/>
                  </a:lnTo>
                  <a:lnTo>
                    <a:pt x="782802" y="550824"/>
                  </a:lnTo>
                  <a:lnTo>
                    <a:pt x="785139" y="547916"/>
                  </a:lnTo>
                  <a:close/>
                </a:path>
                <a:path w="1722755" h="859155">
                  <a:moveTo>
                    <a:pt x="796645" y="672617"/>
                  </a:moveTo>
                  <a:lnTo>
                    <a:pt x="795997" y="666572"/>
                  </a:lnTo>
                  <a:lnTo>
                    <a:pt x="793292" y="664375"/>
                  </a:lnTo>
                  <a:lnTo>
                    <a:pt x="779437" y="665848"/>
                  </a:lnTo>
                  <a:lnTo>
                    <a:pt x="777976" y="652005"/>
                  </a:lnTo>
                  <a:lnTo>
                    <a:pt x="775258" y="649808"/>
                  </a:lnTo>
                  <a:lnTo>
                    <a:pt x="769213" y="650455"/>
                  </a:lnTo>
                  <a:lnTo>
                    <a:pt x="767029" y="653161"/>
                  </a:lnTo>
                  <a:lnTo>
                    <a:pt x="768502" y="667016"/>
                  </a:lnTo>
                  <a:lnTo>
                    <a:pt x="754646" y="668477"/>
                  </a:lnTo>
                  <a:lnTo>
                    <a:pt x="752462" y="671195"/>
                  </a:lnTo>
                  <a:lnTo>
                    <a:pt x="753097" y="677240"/>
                  </a:lnTo>
                  <a:lnTo>
                    <a:pt x="755815" y="679424"/>
                  </a:lnTo>
                  <a:lnTo>
                    <a:pt x="758837" y="679107"/>
                  </a:lnTo>
                  <a:lnTo>
                    <a:pt x="769658" y="677951"/>
                  </a:lnTo>
                  <a:lnTo>
                    <a:pt x="771131" y="691807"/>
                  </a:lnTo>
                  <a:lnTo>
                    <a:pt x="773836" y="693991"/>
                  </a:lnTo>
                  <a:lnTo>
                    <a:pt x="779881" y="693356"/>
                  </a:lnTo>
                  <a:lnTo>
                    <a:pt x="782078" y="690638"/>
                  </a:lnTo>
                  <a:lnTo>
                    <a:pt x="780605" y="676795"/>
                  </a:lnTo>
                  <a:lnTo>
                    <a:pt x="794448" y="675322"/>
                  </a:lnTo>
                  <a:lnTo>
                    <a:pt x="796645" y="672617"/>
                  </a:lnTo>
                  <a:close/>
                </a:path>
                <a:path w="1722755" h="859155">
                  <a:moveTo>
                    <a:pt x="808151" y="797293"/>
                  </a:moveTo>
                  <a:lnTo>
                    <a:pt x="807554" y="791692"/>
                  </a:lnTo>
                  <a:lnTo>
                    <a:pt x="805027" y="789647"/>
                  </a:lnTo>
                  <a:lnTo>
                    <a:pt x="792162" y="791019"/>
                  </a:lnTo>
                  <a:lnTo>
                    <a:pt x="790790" y="778141"/>
                  </a:lnTo>
                  <a:lnTo>
                    <a:pt x="788276" y="776109"/>
                  </a:lnTo>
                  <a:lnTo>
                    <a:pt x="782650" y="776706"/>
                  </a:lnTo>
                  <a:lnTo>
                    <a:pt x="780618" y="779221"/>
                  </a:lnTo>
                  <a:lnTo>
                    <a:pt x="781989" y="792099"/>
                  </a:lnTo>
                  <a:lnTo>
                    <a:pt x="769112" y="793457"/>
                  </a:lnTo>
                  <a:lnTo>
                    <a:pt x="767080" y="795985"/>
                  </a:lnTo>
                  <a:lnTo>
                    <a:pt x="767676" y="801598"/>
                  </a:lnTo>
                  <a:lnTo>
                    <a:pt x="770191" y="803630"/>
                  </a:lnTo>
                  <a:lnTo>
                    <a:pt x="772998" y="803338"/>
                  </a:lnTo>
                  <a:lnTo>
                    <a:pt x="783069" y="802259"/>
                  </a:lnTo>
                  <a:lnTo>
                    <a:pt x="784440" y="815136"/>
                  </a:lnTo>
                  <a:lnTo>
                    <a:pt x="786955" y="817168"/>
                  </a:lnTo>
                  <a:lnTo>
                    <a:pt x="792568" y="816571"/>
                  </a:lnTo>
                  <a:lnTo>
                    <a:pt x="794600" y="814057"/>
                  </a:lnTo>
                  <a:lnTo>
                    <a:pt x="793242" y="801179"/>
                  </a:lnTo>
                  <a:lnTo>
                    <a:pt x="806119" y="799820"/>
                  </a:lnTo>
                  <a:lnTo>
                    <a:pt x="808151" y="797293"/>
                  </a:lnTo>
                  <a:close/>
                </a:path>
                <a:path w="1722755" h="859155">
                  <a:moveTo>
                    <a:pt x="962469" y="414642"/>
                  </a:moveTo>
                  <a:lnTo>
                    <a:pt x="961732" y="407746"/>
                  </a:lnTo>
                  <a:lnTo>
                    <a:pt x="958646" y="405244"/>
                  </a:lnTo>
                  <a:lnTo>
                    <a:pt x="942848" y="406920"/>
                  </a:lnTo>
                  <a:lnTo>
                    <a:pt x="941171" y="391134"/>
                  </a:lnTo>
                  <a:lnTo>
                    <a:pt x="938085" y="388632"/>
                  </a:lnTo>
                  <a:lnTo>
                    <a:pt x="931189" y="389369"/>
                  </a:lnTo>
                  <a:lnTo>
                    <a:pt x="928687" y="392455"/>
                  </a:lnTo>
                  <a:lnTo>
                    <a:pt x="930363" y="408254"/>
                  </a:lnTo>
                  <a:lnTo>
                    <a:pt x="914565" y="409930"/>
                  </a:lnTo>
                  <a:lnTo>
                    <a:pt x="912075" y="413016"/>
                  </a:lnTo>
                  <a:lnTo>
                    <a:pt x="912799" y="419912"/>
                  </a:lnTo>
                  <a:lnTo>
                    <a:pt x="915885" y="422402"/>
                  </a:lnTo>
                  <a:lnTo>
                    <a:pt x="919340" y="422046"/>
                  </a:lnTo>
                  <a:lnTo>
                    <a:pt x="931697" y="420725"/>
                  </a:lnTo>
                  <a:lnTo>
                    <a:pt x="933373" y="436524"/>
                  </a:lnTo>
                  <a:lnTo>
                    <a:pt x="936459" y="439026"/>
                  </a:lnTo>
                  <a:lnTo>
                    <a:pt x="943356" y="438289"/>
                  </a:lnTo>
                  <a:lnTo>
                    <a:pt x="945845" y="435203"/>
                  </a:lnTo>
                  <a:lnTo>
                    <a:pt x="944168" y="419404"/>
                  </a:lnTo>
                  <a:lnTo>
                    <a:pt x="959967" y="417728"/>
                  </a:lnTo>
                  <a:lnTo>
                    <a:pt x="962469" y="414642"/>
                  </a:lnTo>
                  <a:close/>
                </a:path>
                <a:path w="1722755" h="859155">
                  <a:moveTo>
                    <a:pt x="974039" y="539851"/>
                  </a:moveTo>
                  <a:lnTo>
                    <a:pt x="973353" y="533387"/>
                  </a:lnTo>
                  <a:lnTo>
                    <a:pt x="970445" y="531037"/>
                  </a:lnTo>
                  <a:lnTo>
                    <a:pt x="955624" y="532612"/>
                  </a:lnTo>
                  <a:lnTo>
                    <a:pt x="954049" y="517791"/>
                  </a:lnTo>
                  <a:lnTo>
                    <a:pt x="951153" y="515442"/>
                  </a:lnTo>
                  <a:lnTo>
                    <a:pt x="944676" y="516128"/>
                  </a:lnTo>
                  <a:lnTo>
                    <a:pt x="942340" y="519036"/>
                  </a:lnTo>
                  <a:lnTo>
                    <a:pt x="943902" y="533857"/>
                  </a:lnTo>
                  <a:lnTo>
                    <a:pt x="929081" y="535432"/>
                  </a:lnTo>
                  <a:lnTo>
                    <a:pt x="926744" y="538327"/>
                  </a:lnTo>
                  <a:lnTo>
                    <a:pt x="927430" y="544804"/>
                  </a:lnTo>
                  <a:lnTo>
                    <a:pt x="930325" y="547141"/>
                  </a:lnTo>
                  <a:lnTo>
                    <a:pt x="933564" y="546798"/>
                  </a:lnTo>
                  <a:lnTo>
                    <a:pt x="945146" y="545566"/>
                  </a:lnTo>
                  <a:lnTo>
                    <a:pt x="946721" y="560400"/>
                  </a:lnTo>
                  <a:lnTo>
                    <a:pt x="949629" y="562737"/>
                  </a:lnTo>
                  <a:lnTo>
                    <a:pt x="956094" y="562051"/>
                  </a:lnTo>
                  <a:lnTo>
                    <a:pt x="958443" y="559155"/>
                  </a:lnTo>
                  <a:lnTo>
                    <a:pt x="956868" y="544322"/>
                  </a:lnTo>
                  <a:lnTo>
                    <a:pt x="971689" y="542759"/>
                  </a:lnTo>
                  <a:lnTo>
                    <a:pt x="974039" y="539851"/>
                  </a:lnTo>
                  <a:close/>
                </a:path>
                <a:path w="1722755" h="859155">
                  <a:moveTo>
                    <a:pt x="985596" y="665073"/>
                  </a:moveTo>
                  <a:lnTo>
                    <a:pt x="984961" y="659028"/>
                  </a:lnTo>
                  <a:lnTo>
                    <a:pt x="982256" y="656844"/>
                  </a:lnTo>
                  <a:lnTo>
                    <a:pt x="968400" y="658317"/>
                  </a:lnTo>
                  <a:lnTo>
                    <a:pt x="966927" y="644461"/>
                  </a:lnTo>
                  <a:lnTo>
                    <a:pt x="964222" y="642277"/>
                  </a:lnTo>
                  <a:lnTo>
                    <a:pt x="958176" y="642912"/>
                  </a:lnTo>
                  <a:lnTo>
                    <a:pt x="955979" y="645629"/>
                  </a:lnTo>
                  <a:lnTo>
                    <a:pt x="957453" y="659472"/>
                  </a:lnTo>
                  <a:lnTo>
                    <a:pt x="943610" y="660946"/>
                  </a:lnTo>
                  <a:lnTo>
                    <a:pt x="941412" y="663651"/>
                  </a:lnTo>
                  <a:lnTo>
                    <a:pt x="942060" y="669696"/>
                  </a:lnTo>
                  <a:lnTo>
                    <a:pt x="944765" y="671893"/>
                  </a:lnTo>
                  <a:lnTo>
                    <a:pt x="947788" y="671563"/>
                  </a:lnTo>
                  <a:lnTo>
                    <a:pt x="958621" y="670420"/>
                  </a:lnTo>
                  <a:lnTo>
                    <a:pt x="960081" y="684276"/>
                  </a:lnTo>
                  <a:lnTo>
                    <a:pt x="962799" y="686460"/>
                  </a:lnTo>
                  <a:lnTo>
                    <a:pt x="968844" y="685812"/>
                  </a:lnTo>
                  <a:lnTo>
                    <a:pt x="971029" y="683107"/>
                  </a:lnTo>
                  <a:lnTo>
                    <a:pt x="969556" y="669251"/>
                  </a:lnTo>
                  <a:lnTo>
                    <a:pt x="983411" y="667791"/>
                  </a:lnTo>
                  <a:lnTo>
                    <a:pt x="985596" y="665073"/>
                  </a:lnTo>
                  <a:close/>
                </a:path>
                <a:path w="1722755" h="859155">
                  <a:moveTo>
                    <a:pt x="997165" y="790295"/>
                  </a:moveTo>
                  <a:lnTo>
                    <a:pt x="996569" y="784682"/>
                  </a:lnTo>
                  <a:lnTo>
                    <a:pt x="994041" y="782650"/>
                  </a:lnTo>
                  <a:lnTo>
                    <a:pt x="981176" y="784009"/>
                  </a:lnTo>
                  <a:lnTo>
                    <a:pt x="979805" y="771131"/>
                  </a:lnTo>
                  <a:lnTo>
                    <a:pt x="977290" y="769099"/>
                  </a:lnTo>
                  <a:lnTo>
                    <a:pt x="971664" y="769696"/>
                  </a:lnTo>
                  <a:lnTo>
                    <a:pt x="969632" y="772223"/>
                  </a:lnTo>
                  <a:lnTo>
                    <a:pt x="971003" y="785088"/>
                  </a:lnTo>
                  <a:lnTo>
                    <a:pt x="958126" y="786460"/>
                  </a:lnTo>
                  <a:lnTo>
                    <a:pt x="956094" y="788974"/>
                  </a:lnTo>
                  <a:lnTo>
                    <a:pt x="956691" y="794588"/>
                  </a:lnTo>
                  <a:lnTo>
                    <a:pt x="959205" y="796632"/>
                  </a:lnTo>
                  <a:lnTo>
                    <a:pt x="962012" y="796328"/>
                  </a:lnTo>
                  <a:lnTo>
                    <a:pt x="972083" y="795261"/>
                  </a:lnTo>
                  <a:lnTo>
                    <a:pt x="973455" y="808139"/>
                  </a:lnTo>
                  <a:lnTo>
                    <a:pt x="975969" y="810171"/>
                  </a:lnTo>
                  <a:lnTo>
                    <a:pt x="981583" y="809574"/>
                  </a:lnTo>
                  <a:lnTo>
                    <a:pt x="983615" y="807046"/>
                  </a:lnTo>
                  <a:lnTo>
                    <a:pt x="982256" y="794181"/>
                  </a:lnTo>
                  <a:lnTo>
                    <a:pt x="995133" y="792810"/>
                  </a:lnTo>
                  <a:lnTo>
                    <a:pt x="997165" y="790295"/>
                  </a:lnTo>
                  <a:close/>
                </a:path>
                <a:path w="1722755" h="859155">
                  <a:moveTo>
                    <a:pt x="1131633" y="30822"/>
                  </a:moveTo>
                  <a:lnTo>
                    <a:pt x="1130769" y="22656"/>
                  </a:lnTo>
                  <a:lnTo>
                    <a:pt x="1127112" y="19697"/>
                  </a:lnTo>
                  <a:lnTo>
                    <a:pt x="1108379" y="21691"/>
                  </a:lnTo>
                  <a:lnTo>
                    <a:pt x="1106398" y="2959"/>
                  </a:lnTo>
                  <a:lnTo>
                    <a:pt x="1102728" y="0"/>
                  </a:lnTo>
                  <a:lnTo>
                    <a:pt x="1094562" y="876"/>
                  </a:lnTo>
                  <a:lnTo>
                    <a:pt x="1091603" y="4533"/>
                  </a:lnTo>
                  <a:lnTo>
                    <a:pt x="1093584" y="23253"/>
                  </a:lnTo>
                  <a:lnTo>
                    <a:pt x="1074851" y="25247"/>
                  </a:lnTo>
                  <a:lnTo>
                    <a:pt x="1071892" y="28905"/>
                  </a:lnTo>
                  <a:lnTo>
                    <a:pt x="1072756" y="37071"/>
                  </a:lnTo>
                  <a:lnTo>
                    <a:pt x="1076426" y="40030"/>
                  </a:lnTo>
                  <a:lnTo>
                    <a:pt x="1095159" y="38049"/>
                  </a:lnTo>
                  <a:lnTo>
                    <a:pt x="1097140" y="56769"/>
                  </a:lnTo>
                  <a:lnTo>
                    <a:pt x="1100810" y="59728"/>
                  </a:lnTo>
                  <a:lnTo>
                    <a:pt x="1108976" y="58864"/>
                  </a:lnTo>
                  <a:lnTo>
                    <a:pt x="1111948" y="55206"/>
                  </a:lnTo>
                  <a:lnTo>
                    <a:pt x="1109954" y="36474"/>
                  </a:lnTo>
                  <a:lnTo>
                    <a:pt x="1124597" y="34925"/>
                  </a:lnTo>
                  <a:lnTo>
                    <a:pt x="1128674" y="34493"/>
                  </a:lnTo>
                  <a:lnTo>
                    <a:pt x="1131633" y="30822"/>
                  </a:lnTo>
                  <a:close/>
                </a:path>
                <a:path w="1722755" h="859155">
                  <a:moveTo>
                    <a:pt x="1143622" y="156616"/>
                  </a:moveTo>
                  <a:lnTo>
                    <a:pt x="1142796" y="148856"/>
                  </a:lnTo>
                  <a:lnTo>
                    <a:pt x="1139317" y="146062"/>
                  </a:lnTo>
                  <a:lnTo>
                    <a:pt x="1121575" y="147942"/>
                  </a:lnTo>
                  <a:lnTo>
                    <a:pt x="1119682" y="130187"/>
                  </a:lnTo>
                  <a:lnTo>
                    <a:pt x="1116215" y="127381"/>
                  </a:lnTo>
                  <a:lnTo>
                    <a:pt x="1108468" y="128206"/>
                  </a:lnTo>
                  <a:lnTo>
                    <a:pt x="1105662" y="131673"/>
                  </a:lnTo>
                  <a:lnTo>
                    <a:pt x="1107541" y="149428"/>
                  </a:lnTo>
                  <a:lnTo>
                    <a:pt x="1089799" y="151320"/>
                  </a:lnTo>
                  <a:lnTo>
                    <a:pt x="1086993" y="154787"/>
                  </a:lnTo>
                  <a:lnTo>
                    <a:pt x="1087818" y="162534"/>
                  </a:lnTo>
                  <a:lnTo>
                    <a:pt x="1091285" y="165341"/>
                  </a:lnTo>
                  <a:lnTo>
                    <a:pt x="1109040" y="163461"/>
                  </a:lnTo>
                  <a:lnTo>
                    <a:pt x="1110919" y="181203"/>
                  </a:lnTo>
                  <a:lnTo>
                    <a:pt x="1114386" y="184010"/>
                  </a:lnTo>
                  <a:lnTo>
                    <a:pt x="1122146" y="183184"/>
                  </a:lnTo>
                  <a:lnTo>
                    <a:pt x="1124940" y="179717"/>
                  </a:lnTo>
                  <a:lnTo>
                    <a:pt x="1123061" y="161963"/>
                  </a:lnTo>
                  <a:lnTo>
                    <a:pt x="1136942" y="160489"/>
                  </a:lnTo>
                  <a:lnTo>
                    <a:pt x="1140815" y="160083"/>
                  </a:lnTo>
                  <a:lnTo>
                    <a:pt x="1143622" y="156616"/>
                  </a:lnTo>
                  <a:close/>
                </a:path>
                <a:path w="1722755" h="859155">
                  <a:moveTo>
                    <a:pt x="1155598" y="282397"/>
                  </a:moveTo>
                  <a:lnTo>
                    <a:pt x="1154811" y="275082"/>
                  </a:lnTo>
                  <a:lnTo>
                    <a:pt x="1151534" y="272427"/>
                  </a:lnTo>
                  <a:lnTo>
                    <a:pt x="1134757" y="274205"/>
                  </a:lnTo>
                  <a:lnTo>
                    <a:pt x="1132979" y="257429"/>
                  </a:lnTo>
                  <a:lnTo>
                    <a:pt x="1129703" y="254787"/>
                  </a:lnTo>
                  <a:lnTo>
                    <a:pt x="1122387" y="255562"/>
                  </a:lnTo>
                  <a:lnTo>
                    <a:pt x="1119733" y="258838"/>
                  </a:lnTo>
                  <a:lnTo>
                    <a:pt x="1121511" y="275615"/>
                  </a:lnTo>
                  <a:lnTo>
                    <a:pt x="1104734" y="277393"/>
                  </a:lnTo>
                  <a:lnTo>
                    <a:pt x="1102080" y="280682"/>
                  </a:lnTo>
                  <a:lnTo>
                    <a:pt x="1102855" y="287997"/>
                  </a:lnTo>
                  <a:lnTo>
                    <a:pt x="1106144" y="290639"/>
                  </a:lnTo>
                  <a:lnTo>
                    <a:pt x="1122921" y="288861"/>
                  </a:lnTo>
                  <a:lnTo>
                    <a:pt x="1124699" y="305638"/>
                  </a:lnTo>
                  <a:lnTo>
                    <a:pt x="1127975" y="308292"/>
                  </a:lnTo>
                  <a:lnTo>
                    <a:pt x="1135291" y="307517"/>
                  </a:lnTo>
                  <a:lnTo>
                    <a:pt x="1137945" y="304228"/>
                  </a:lnTo>
                  <a:lnTo>
                    <a:pt x="1136167" y="287464"/>
                  </a:lnTo>
                  <a:lnTo>
                    <a:pt x="1149286" y="286067"/>
                  </a:lnTo>
                  <a:lnTo>
                    <a:pt x="1152944" y="285673"/>
                  </a:lnTo>
                  <a:lnTo>
                    <a:pt x="1155598" y="282397"/>
                  </a:lnTo>
                  <a:close/>
                </a:path>
                <a:path w="1722755" h="859155">
                  <a:moveTo>
                    <a:pt x="1167574" y="408178"/>
                  </a:moveTo>
                  <a:lnTo>
                    <a:pt x="1166837" y="401294"/>
                  </a:lnTo>
                  <a:lnTo>
                    <a:pt x="1163751" y="398792"/>
                  </a:lnTo>
                  <a:lnTo>
                    <a:pt x="1147953" y="400469"/>
                  </a:lnTo>
                  <a:lnTo>
                    <a:pt x="1146276" y="384670"/>
                  </a:lnTo>
                  <a:lnTo>
                    <a:pt x="1143190" y="382181"/>
                  </a:lnTo>
                  <a:lnTo>
                    <a:pt x="1136294" y="382905"/>
                  </a:lnTo>
                  <a:lnTo>
                    <a:pt x="1133805" y="385991"/>
                  </a:lnTo>
                  <a:lnTo>
                    <a:pt x="1135481" y="401789"/>
                  </a:lnTo>
                  <a:lnTo>
                    <a:pt x="1119682" y="403466"/>
                  </a:lnTo>
                  <a:lnTo>
                    <a:pt x="1117180" y="406565"/>
                  </a:lnTo>
                  <a:lnTo>
                    <a:pt x="1117917" y="413448"/>
                  </a:lnTo>
                  <a:lnTo>
                    <a:pt x="1121003" y="415950"/>
                  </a:lnTo>
                  <a:lnTo>
                    <a:pt x="1136802" y="414274"/>
                  </a:lnTo>
                  <a:lnTo>
                    <a:pt x="1138478" y="430072"/>
                  </a:lnTo>
                  <a:lnTo>
                    <a:pt x="1141564" y="432562"/>
                  </a:lnTo>
                  <a:lnTo>
                    <a:pt x="1148461" y="431838"/>
                  </a:lnTo>
                  <a:lnTo>
                    <a:pt x="1150962" y="428752"/>
                  </a:lnTo>
                  <a:lnTo>
                    <a:pt x="1149273" y="412953"/>
                  </a:lnTo>
                  <a:lnTo>
                    <a:pt x="1161630" y="411632"/>
                  </a:lnTo>
                  <a:lnTo>
                    <a:pt x="1165072" y="411276"/>
                  </a:lnTo>
                  <a:lnTo>
                    <a:pt x="1167574" y="408178"/>
                  </a:lnTo>
                  <a:close/>
                </a:path>
                <a:path w="1722755" h="859155">
                  <a:moveTo>
                    <a:pt x="1179550" y="533958"/>
                  </a:moveTo>
                  <a:lnTo>
                    <a:pt x="1178864" y="527494"/>
                  </a:lnTo>
                  <a:lnTo>
                    <a:pt x="1175969" y="525145"/>
                  </a:lnTo>
                  <a:lnTo>
                    <a:pt x="1161148" y="526719"/>
                  </a:lnTo>
                  <a:lnTo>
                    <a:pt x="1159573" y="511898"/>
                  </a:lnTo>
                  <a:lnTo>
                    <a:pt x="1156665" y="509549"/>
                  </a:lnTo>
                  <a:lnTo>
                    <a:pt x="1150200" y="510235"/>
                  </a:lnTo>
                  <a:lnTo>
                    <a:pt x="1147851" y="513143"/>
                  </a:lnTo>
                  <a:lnTo>
                    <a:pt x="1149426" y="527964"/>
                  </a:lnTo>
                  <a:lnTo>
                    <a:pt x="1134605" y="529539"/>
                  </a:lnTo>
                  <a:lnTo>
                    <a:pt x="1132255" y="532447"/>
                  </a:lnTo>
                  <a:lnTo>
                    <a:pt x="1132941" y="538911"/>
                  </a:lnTo>
                  <a:lnTo>
                    <a:pt x="1135849" y="541261"/>
                  </a:lnTo>
                  <a:lnTo>
                    <a:pt x="1150670" y="539686"/>
                  </a:lnTo>
                  <a:lnTo>
                    <a:pt x="1152245" y="554507"/>
                  </a:lnTo>
                  <a:lnTo>
                    <a:pt x="1155141" y="556856"/>
                  </a:lnTo>
                  <a:lnTo>
                    <a:pt x="1161618" y="556171"/>
                  </a:lnTo>
                  <a:lnTo>
                    <a:pt x="1163955" y="553262"/>
                  </a:lnTo>
                  <a:lnTo>
                    <a:pt x="1162380" y="538441"/>
                  </a:lnTo>
                  <a:lnTo>
                    <a:pt x="1173975" y="537210"/>
                  </a:lnTo>
                  <a:lnTo>
                    <a:pt x="1177213" y="536867"/>
                  </a:lnTo>
                  <a:lnTo>
                    <a:pt x="1179550" y="533958"/>
                  </a:lnTo>
                  <a:close/>
                </a:path>
                <a:path w="1722755" h="859155">
                  <a:moveTo>
                    <a:pt x="1191526" y="659752"/>
                  </a:moveTo>
                  <a:lnTo>
                    <a:pt x="1190891" y="653707"/>
                  </a:lnTo>
                  <a:lnTo>
                    <a:pt x="1188186" y="651522"/>
                  </a:lnTo>
                  <a:lnTo>
                    <a:pt x="1174330" y="652983"/>
                  </a:lnTo>
                  <a:lnTo>
                    <a:pt x="1172857" y="639140"/>
                  </a:lnTo>
                  <a:lnTo>
                    <a:pt x="1170152" y="636943"/>
                  </a:lnTo>
                  <a:lnTo>
                    <a:pt x="1164107" y="637590"/>
                  </a:lnTo>
                  <a:lnTo>
                    <a:pt x="1161923" y="640295"/>
                  </a:lnTo>
                  <a:lnTo>
                    <a:pt x="1163383" y="654151"/>
                  </a:lnTo>
                  <a:lnTo>
                    <a:pt x="1149540" y="655624"/>
                  </a:lnTo>
                  <a:lnTo>
                    <a:pt x="1147343" y="658329"/>
                  </a:lnTo>
                  <a:lnTo>
                    <a:pt x="1147991" y="664375"/>
                  </a:lnTo>
                  <a:lnTo>
                    <a:pt x="1150696" y="666559"/>
                  </a:lnTo>
                  <a:lnTo>
                    <a:pt x="1164551" y="665086"/>
                  </a:lnTo>
                  <a:lnTo>
                    <a:pt x="1166025" y="678942"/>
                  </a:lnTo>
                  <a:lnTo>
                    <a:pt x="1168730" y="681126"/>
                  </a:lnTo>
                  <a:lnTo>
                    <a:pt x="1174775" y="680491"/>
                  </a:lnTo>
                  <a:lnTo>
                    <a:pt x="1176959" y="677786"/>
                  </a:lnTo>
                  <a:lnTo>
                    <a:pt x="1175486" y="663930"/>
                  </a:lnTo>
                  <a:lnTo>
                    <a:pt x="1186319" y="662787"/>
                  </a:lnTo>
                  <a:lnTo>
                    <a:pt x="1189342" y="662457"/>
                  </a:lnTo>
                  <a:lnTo>
                    <a:pt x="1191526" y="659752"/>
                  </a:lnTo>
                  <a:close/>
                </a:path>
                <a:path w="1722755" h="859155">
                  <a:moveTo>
                    <a:pt x="1203515" y="785545"/>
                  </a:moveTo>
                  <a:lnTo>
                    <a:pt x="1202918" y="779932"/>
                  </a:lnTo>
                  <a:lnTo>
                    <a:pt x="1200404" y="777887"/>
                  </a:lnTo>
                  <a:lnTo>
                    <a:pt x="1187526" y="779259"/>
                  </a:lnTo>
                  <a:lnTo>
                    <a:pt x="1186154" y="766381"/>
                  </a:lnTo>
                  <a:lnTo>
                    <a:pt x="1183640" y="764349"/>
                  </a:lnTo>
                  <a:lnTo>
                    <a:pt x="1178026" y="764946"/>
                  </a:lnTo>
                  <a:lnTo>
                    <a:pt x="1175994" y="767461"/>
                  </a:lnTo>
                  <a:lnTo>
                    <a:pt x="1177353" y="780338"/>
                  </a:lnTo>
                  <a:lnTo>
                    <a:pt x="1164488" y="781697"/>
                  </a:lnTo>
                  <a:lnTo>
                    <a:pt x="1162443" y="784225"/>
                  </a:lnTo>
                  <a:lnTo>
                    <a:pt x="1163040" y="789838"/>
                  </a:lnTo>
                  <a:lnTo>
                    <a:pt x="1165555" y="791870"/>
                  </a:lnTo>
                  <a:lnTo>
                    <a:pt x="1178433" y="790511"/>
                  </a:lnTo>
                  <a:lnTo>
                    <a:pt x="1179804" y="803376"/>
                  </a:lnTo>
                  <a:lnTo>
                    <a:pt x="1182319" y="805421"/>
                  </a:lnTo>
                  <a:lnTo>
                    <a:pt x="1187932" y="804824"/>
                  </a:lnTo>
                  <a:lnTo>
                    <a:pt x="1189977" y="802309"/>
                  </a:lnTo>
                  <a:lnTo>
                    <a:pt x="1188605" y="789432"/>
                  </a:lnTo>
                  <a:lnTo>
                    <a:pt x="1198676" y="788365"/>
                  </a:lnTo>
                  <a:lnTo>
                    <a:pt x="1201483" y="788060"/>
                  </a:lnTo>
                  <a:lnTo>
                    <a:pt x="1203515" y="785545"/>
                  </a:lnTo>
                  <a:close/>
                </a:path>
                <a:path w="1722755" h="859155">
                  <a:moveTo>
                    <a:pt x="1329778" y="122758"/>
                  </a:moveTo>
                  <a:lnTo>
                    <a:pt x="1328953" y="114998"/>
                  </a:lnTo>
                  <a:lnTo>
                    <a:pt x="1325486" y="112204"/>
                  </a:lnTo>
                  <a:lnTo>
                    <a:pt x="1307731" y="114084"/>
                  </a:lnTo>
                  <a:lnTo>
                    <a:pt x="1305852" y="96329"/>
                  </a:lnTo>
                  <a:lnTo>
                    <a:pt x="1302385" y="93522"/>
                  </a:lnTo>
                  <a:lnTo>
                    <a:pt x="1294625" y="94348"/>
                  </a:lnTo>
                  <a:lnTo>
                    <a:pt x="1291831" y="97815"/>
                  </a:lnTo>
                  <a:lnTo>
                    <a:pt x="1293710" y="115570"/>
                  </a:lnTo>
                  <a:lnTo>
                    <a:pt x="1275956" y="117449"/>
                  </a:lnTo>
                  <a:lnTo>
                    <a:pt x="1273149" y="120929"/>
                  </a:lnTo>
                  <a:lnTo>
                    <a:pt x="1273975" y="128676"/>
                  </a:lnTo>
                  <a:lnTo>
                    <a:pt x="1277442" y="131483"/>
                  </a:lnTo>
                  <a:lnTo>
                    <a:pt x="1295196" y="129603"/>
                  </a:lnTo>
                  <a:lnTo>
                    <a:pt x="1297089" y="147345"/>
                  </a:lnTo>
                  <a:lnTo>
                    <a:pt x="1300556" y="150152"/>
                  </a:lnTo>
                  <a:lnTo>
                    <a:pt x="1308303" y="149326"/>
                  </a:lnTo>
                  <a:lnTo>
                    <a:pt x="1311109" y="145859"/>
                  </a:lnTo>
                  <a:lnTo>
                    <a:pt x="1309230" y="128104"/>
                  </a:lnTo>
                  <a:lnTo>
                    <a:pt x="1323098" y="126631"/>
                  </a:lnTo>
                  <a:lnTo>
                    <a:pt x="1326972" y="126225"/>
                  </a:lnTo>
                  <a:lnTo>
                    <a:pt x="1329778" y="122758"/>
                  </a:lnTo>
                  <a:close/>
                </a:path>
                <a:path w="1722755" h="859155">
                  <a:moveTo>
                    <a:pt x="1341691" y="247942"/>
                  </a:moveTo>
                  <a:lnTo>
                    <a:pt x="1340916" y="240626"/>
                  </a:lnTo>
                  <a:lnTo>
                    <a:pt x="1337627" y="237972"/>
                  </a:lnTo>
                  <a:lnTo>
                    <a:pt x="1320863" y="239750"/>
                  </a:lnTo>
                  <a:lnTo>
                    <a:pt x="1319085" y="222973"/>
                  </a:lnTo>
                  <a:lnTo>
                    <a:pt x="1315796" y="220319"/>
                  </a:lnTo>
                  <a:lnTo>
                    <a:pt x="1308481" y="221107"/>
                  </a:lnTo>
                  <a:lnTo>
                    <a:pt x="1305826" y="224383"/>
                  </a:lnTo>
                  <a:lnTo>
                    <a:pt x="1307604" y="241160"/>
                  </a:lnTo>
                  <a:lnTo>
                    <a:pt x="1290840" y="242938"/>
                  </a:lnTo>
                  <a:lnTo>
                    <a:pt x="1288186" y="246214"/>
                  </a:lnTo>
                  <a:lnTo>
                    <a:pt x="1288961" y="253530"/>
                  </a:lnTo>
                  <a:lnTo>
                    <a:pt x="1292250" y="256184"/>
                  </a:lnTo>
                  <a:lnTo>
                    <a:pt x="1309014" y="254406"/>
                  </a:lnTo>
                  <a:lnTo>
                    <a:pt x="1310792" y="271183"/>
                  </a:lnTo>
                  <a:lnTo>
                    <a:pt x="1314081" y="273837"/>
                  </a:lnTo>
                  <a:lnTo>
                    <a:pt x="1321396" y="273050"/>
                  </a:lnTo>
                  <a:lnTo>
                    <a:pt x="1324051" y="269773"/>
                  </a:lnTo>
                  <a:lnTo>
                    <a:pt x="1322273" y="252996"/>
                  </a:lnTo>
                  <a:lnTo>
                    <a:pt x="1335379" y="251612"/>
                  </a:lnTo>
                  <a:lnTo>
                    <a:pt x="1339037" y="251218"/>
                  </a:lnTo>
                  <a:lnTo>
                    <a:pt x="1341691" y="247942"/>
                  </a:lnTo>
                  <a:close/>
                </a:path>
                <a:path w="1722755" h="859155">
                  <a:moveTo>
                    <a:pt x="1353604" y="373126"/>
                  </a:moveTo>
                  <a:lnTo>
                    <a:pt x="1352867" y="366229"/>
                  </a:lnTo>
                  <a:lnTo>
                    <a:pt x="1349781" y="363728"/>
                  </a:lnTo>
                  <a:lnTo>
                    <a:pt x="1333982" y="365404"/>
                  </a:lnTo>
                  <a:lnTo>
                    <a:pt x="1332306" y="349605"/>
                  </a:lnTo>
                  <a:lnTo>
                    <a:pt x="1329220" y="347116"/>
                  </a:lnTo>
                  <a:lnTo>
                    <a:pt x="1322324" y="347840"/>
                  </a:lnTo>
                  <a:lnTo>
                    <a:pt x="1319834" y="350939"/>
                  </a:lnTo>
                  <a:lnTo>
                    <a:pt x="1321511" y="366737"/>
                  </a:lnTo>
                  <a:lnTo>
                    <a:pt x="1305712" y="368414"/>
                  </a:lnTo>
                  <a:lnTo>
                    <a:pt x="1303210" y="371500"/>
                  </a:lnTo>
                  <a:lnTo>
                    <a:pt x="1303947" y="378396"/>
                  </a:lnTo>
                  <a:lnTo>
                    <a:pt x="1307033" y="380885"/>
                  </a:lnTo>
                  <a:lnTo>
                    <a:pt x="1322832" y="379209"/>
                  </a:lnTo>
                  <a:lnTo>
                    <a:pt x="1324508" y="395008"/>
                  </a:lnTo>
                  <a:lnTo>
                    <a:pt x="1327594" y="397510"/>
                  </a:lnTo>
                  <a:lnTo>
                    <a:pt x="1334490" y="396773"/>
                  </a:lnTo>
                  <a:lnTo>
                    <a:pt x="1336992" y="393687"/>
                  </a:lnTo>
                  <a:lnTo>
                    <a:pt x="1335316" y="377888"/>
                  </a:lnTo>
                  <a:lnTo>
                    <a:pt x="1347660" y="376580"/>
                  </a:lnTo>
                  <a:lnTo>
                    <a:pt x="1351114" y="376212"/>
                  </a:lnTo>
                  <a:lnTo>
                    <a:pt x="1353604" y="373126"/>
                  </a:lnTo>
                  <a:close/>
                </a:path>
                <a:path w="1722755" h="859155">
                  <a:moveTo>
                    <a:pt x="1365529" y="498297"/>
                  </a:moveTo>
                  <a:lnTo>
                    <a:pt x="1364843" y="491832"/>
                  </a:lnTo>
                  <a:lnTo>
                    <a:pt x="1361935" y="489483"/>
                  </a:lnTo>
                  <a:lnTo>
                    <a:pt x="1347114" y="491058"/>
                  </a:lnTo>
                  <a:lnTo>
                    <a:pt x="1345539" y="476237"/>
                  </a:lnTo>
                  <a:lnTo>
                    <a:pt x="1342644" y="473887"/>
                  </a:lnTo>
                  <a:lnTo>
                    <a:pt x="1336167" y="474573"/>
                  </a:lnTo>
                  <a:lnTo>
                    <a:pt x="1333830" y="477481"/>
                  </a:lnTo>
                  <a:lnTo>
                    <a:pt x="1335392" y="492302"/>
                  </a:lnTo>
                  <a:lnTo>
                    <a:pt x="1320571" y="493877"/>
                  </a:lnTo>
                  <a:lnTo>
                    <a:pt x="1318234" y="496773"/>
                  </a:lnTo>
                  <a:lnTo>
                    <a:pt x="1318920" y="503250"/>
                  </a:lnTo>
                  <a:lnTo>
                    <a:pt x="1321816" y="505587"/>
                  </a:lnTo>
                  <a:lnTo>
                    <a:pt x="1336636" y="504012"/>
                  </a:lnTo>
                  <a:lnTo>
                    <a:pt x="1338211" y="518845"/>
                  </a:lnTo>
                  <a:lnTo>
                    <a:pt x="1341120" y="521182"/>
                  </a:lnTo>
                  <a:lnTo>
                    <a:pt x="1347584" y="520496"/>
                  </a:lnTo>
                  <a:lnTo>
                    <a:pt x="1349933" y="517601"/>
                  </a:lnTo>
                  <a:lnTo>
                    <a:pt x="1348359" y="502767"/>
                  </a:lnTo>
                  <a:lnTo>
                    <a:pt x="1359954" y="501548"/>
                  </a:lnTo>
                  <a:lnTo>
                    <a:pt x="1363179" y="501205"/>
                  </a:lnTo>
                  <a:lnTo>
                    <a:pt x="1365529" y="498297"/>
                  </a:lnTo>
                  <a:close/>
                </a:path>
                <a:path w="1722755" h="859155">
                  <a:moveTo>
                    <a:pt x="1377442" y="623481"/>
                  </a:moveTo>
                  <a:lnTo>
                    <a:pt x="1376794" y="617435"/>
                  </a:lnTo>
                  <a:lnTo>
                    <a:pt x="1374089" y="615251"/>
                  </a:lnTo>
                  <a:lnTo>
                    <a:pt x="1360233" y="616724"/>
                  </a:lnTo>
                  <a:lnTo>
                    <a:pt x="1358773" y="602869"/>
                  </a:lnTo>
                  <a:lnTo>
                    <a:pt x="1356055" y="600684"/>
                  </a:lnTo>
                  <a:lnTo>
                    <a:pt x="1350010" y="601319"/>
                  </a:lnTo>
                  <a:lnTo>
                    <a:pt x="1347825" y="604037"/>
                  </a:lnTo>
                  <a:lnTo>
                    <a:pt x="1349298" y="617880"/>
                  </a:lnTo>
                  <a:lnTo>
                    <a:pt x="1335443" y="619353"/>
                  </a:lnTo>
                  <a:lnTo>
                    <a:pt x="1333258" y="622058"/>
                  </a:lnTo>
                  <a:lnTo>
                    <a:pt x="1333893" y="628103"/>
                  </a:lnTo>
                  <a:lnTo>
                    <a:pt x="1336611" y="630301"/>
                  </a:lnTo>
                  <a:lnTo>
                    <a:pt x="1350454" y="628827"/>
                  </a:lnTo>
                  <a:lnTo>
                    <a:pt x="1351927" y="642683"/>
                  </a:lnTo>
                  <a:lnTo>
                    <a:pt x="1354632" y="644867"/>
                  </a:lnTo>
                  <a:lnTo>
                    <a:pt x="1360678" y="644220"/>
                  </a:lnTo>
                  <a:lnTo>
                    <a:pt x="1362875" y="641515"/>
                  </a:lnTo>
                  <a:lnTo>
                    <a:pt x="1361401" y="627672"/>
                  </a:lnTo>
                  <a:lnTo>
                    <a:pt x="1372235" y="626516"/>
                  </a:lnTo>
                  <a:lnTo>
                    <a:pt x="1375257" y="626198"/>
                  </a:lnTo>
                  <a:lnTo>
                    <a:pt x="1377442" y="623481"/>
                  </a:lnTo>
                  <a:close/>
                </a:path>
                <a:path w="1722755" h="859155">
                  <a:moveTo>
                    <a:pt x="1389354" y="748665"/>
                  </a:moveTo>
                  <a:lnTo>
                    <a:pt x="1388757" y="743051"/>
                  </a:lnTo>
                  <a:lnTo>
                    <a:pt x="1386243" y="741019"/>
                  </a:lnTo>
                  <a:lnTo>
                    <a:pt x="1373365" y="742378"/>
                  </a:lnTo>
                  <a:lnTo>
                    <a:pt x="1371993" y="729513"/>
                  </a:lnTo>
                  <a:lnTo>
                    <a:pt x="1369479" y="727468"/>
                  </a:lnTo>
                  <a:lnTo>
                    <a:pt x="1363865" y="728065"/>
                  </a:lnTo>
                  <a:lnTo>
                    <a:pt x="1361833" y="730580"/>
                  </a:lnTo>
                  <a:lnTo>
                    <a:pt x="1363192" y="743458"/>
                  </a:lnTo>
                  <a:lnTo>
                    <a:pt x="1350327" y="744829"/>
                  </a:lnTo>
                  <a:lnTo>
                    <a:pt x="1348282" y="747344"/>
                  </a:lnTo>
                  <a:lnTo>
                    <a:pt x="1348879" y="752957"/>
                  </a:lnTo>
                  <a:lnTo>
                    <a:pt x="1351394" y="755002"/>
                  </a:lnTo>
                  <a:lnTo>
                    <a:pt x="1364272" y="753630"/>
                  </a:lnTo>
                  <a:lnTo>
                    <a:pt x="1365643" y="766508"/>
                  </a:lnTo>
                  <a:lnTo>
                    <a:pt x="1368158" y="768540"/>
                  </a:lnTo>
                  <a:lnTo>
                    <a:pt x="1373771" y="767943"/>
                  </a:lnTo>
                  <a:lnTo>
                    <a:pt x="1375803" y="765429"/>
                  </a:lnTo>
                  <a:lnTo>
                    <a:pt x="1374444" y="752551"/>
                  </a:lnTo>
                  <a:lnTo>
                    <a:pt x="1384503" y="751484"/>
                  </a:lnTo>
                  <a:lnTo>
                    <a:pt x="1387322" y="751179"/>
                  </a:lnTo>
                  <a:lnTo>
                    <a:pt x="1389354" y="748665"/>
                  </a:lnTo>
                  <a:close/>
                </a:path>
                <a:path w="1722755" h="859155">
                  <a:moveTo>
                    <a:pt x="1528191" y="217233"/>
                  </a:moveTo>
                  <a:lnTo>
                    <a:pt x="1527416" y="209918"/>
                  </a:lnTo>
                  <a:lnTo>
                    <a:pt x="1524127" y="207264"/>
                  </a:lnTo>
                  <a:lnTo>
                    <a:pt x="1507363" y="209042"/>
                  </a:lnTo>
                  <a:lnTo>
                    <a:pt x="1505585" y="192265"/>
                  </a:lnTo>
                  <a:lnTo>
                    <a:pt x="1502295" y="189611"/>
                  </a:lnTo>
                  <a:lnTo>
                    <a:pt x="1494980" y="190385"/>
                  </a:lnTo>
                  <a:lnTo>
                    <a:pt x="1492326" y="193675"/>
                  </a:lnTo>
                  <a:lnTo>
                    <a:pt x="1494104" y="210451"/>
                  </a:lnTo>
                  <a:lnTo>
                    <a:pt x="1477340" y="212229"/>
                  </a:lnTo>
                  <a:lnTo>
                    <a:pt x="1474685" y="215506"/>
                  </a:lnTo>
                  <a:lnTo>
                    <a:pt x="1475460" y="222821"/>
                  </a:lnTo>
                  <a:lnTo>
                    <a:pt x="1478737" y="225475"/>
                  </a:lnTo>
                  <a:lnTo>
                    <a:pt x="1495513" y="223697"/>
                  </a:lnTo>
                  <a:lnTo>
                    <a:pt x="1497291" y="240474"/>
                  </a:lnTo>
                  <a:lnTo>
                    <a:pt x="1500581" y="243128"/>
                  </a:lnTo>
                  <a:lnTo>
                    <a:pt x="1507896" y="242341"/>
                  </a:lnTo>
                  <a:lnTo>
                    <a:pt x="1510550" y="239064"/>
                  </a:lnTo>
                  <a:lnTo>
                    <a:pt x="1508760" y="222288"/>
                  </a:lnTo>
                  <a:lnTo>
                    <a:pt x="1521879" y="220903"/>
                  </a:lnTo>
                  <a:lnTo>
                    <a:pt x="1525536" y="220510"/>
                  </a:lnTo>
                  <a:lnTo>
                    <a:pt x="1528191" y="217233"/>
                  </a:lnTo>
                  <a:close/>
                </a:path>
                <a:path w="1722755" h="859155">
                  <a:moveTo>
                    <a:pt x="1540052" y="341884"/>
                  </a:moveTo>
                  <a:lnTo>
                    <a:pt x="1539316" y="334987"/>
                  </a:lnTo>
                  <a:lnTo>
                    <a:pt x="1536230" y="332498"/>
                  </a:lnTo>
                  <a:lnTo>
                    <a:pt x="1520431" y="334175"/>
                  </a:lnTo>
                  <a:lnTo>
                    <a:pt x="1518754" y="318376"/>
                  </a:lnTo>
                  <a:lnTo>
                    <a:pt x="1515656" y="315874"/>
                  </a:lnTo>
                  <a:lnTo>
                    <a:pt x="1508772" y="316611"/>
                  </a:lnTo>
                  <a:lnTo>
                    <a:pt x="1506270" y="319697"/>
                  </a:lnTo>
                  <a:lnTo>
                    <a:pt x="1507947" y="335495"/>
                  </a:lnTo>
                  <a:lnTo>
                    <a:pt x="1492148" y="337172"/>
                  </a:lnTo>
                  <a:lnTo>
                    <a:pt x="1489659" y="340271"/>
                  </a:lnTo>
                  <a:lnTo>
                    <a:pt x="1490383" y="347154"/>
                  </a:lnTo>
                  <a:lnTo>
                    <a:pt x="1493481" y="349656"/>
                  </a:lnTo>
                  <a:lnTo>
                    <a:pt x="1509268" y="347980"/>
                  </a:lnTo>
                  <a:lnTo>
                    <a:pt x="1510944" y="363778"/>
                  </a:lnTo>
                  <a:lnTo>
                    <a:pt x="1514043" y="366268"/>
                  </a:lnTo>
                  <a:lnTo>
                    <a:pt x="1520926" y="365544"/>
                  </a:lnTo>
                  <a:lnTo>
                    <a:pt x="1523428" y="362445"/>
                  </a:lnTo>
                  <a:lnTo>
                    <a:pt x="1521752" y="346646"/>
                  </a:lnTo>
                  <a:lnTo>
                    <a:pt x="1534109" y="345338"/>
                  </a:lnTo>
                  <a:lnTo>
                    <a:pt x="1537550" y="344970"/>
                  </a:lnTo>
                  <a:lnTo>
                    <a:pt x="1540052" y="341884"/>
                  </a:lnTo>
                  <a:close/>
                </a:path>
                <a:path w="1722755" h="859155">
                  <a:moveTo>
                    <a:pt x="1551914" y="466534"/>
                  </a:moveTo>
                  <a:lnTo>
                    <a:pt x="1551216" y="460057"/>
                  </a:lnTo>
                  <a:lnTo>
                    <a:pt x="1548320" y="457720"/>
                  </a:lnTo>
                  <a:lnTo>
                    <a:pt x="1533499" y="459295"/>
                  </a:lnTo>
                  <a:lnTo>
                    <a:pt x="1531924" y="444461"/>
                  </a:lnTo>
                  <a:lnTo>
                    <a:pt x="1529016" y="442125"/>
                  </a:lnTo>
                  <a:lnTo>
                    <a:pt x="1522552" y="442810"/>
                  </a:lnTo>
                  <a:lnTo>
                    <a:pt x="1520202" y="445706"/>
                  </a:lnTo>
                  <a:lnTo>
                    <a:pt x="1521777" y="460527"/>
                  </a:lnTo>
                  <a:lnTo>
                    <a:pt x="1506956" y="462102"/>
                  </a:lnTo>
                  <a:lnTo>
                    <a:pt x="1504607" y="465010"/>
                  </a:lnTo>
                  <a:lnTo>
                    <a:pt x="1505292" y="471474"/>
                  </a:lnTo>
                  <a:lnTo>
                    <a:pt x="1508201" y="473824"/>
                  </a:lnTo>
                  <a:lnTo>
                    <a:pt x="1523022" y="472249"/>
                  </a:lnTo>
                  <a:lnTo>
                    <a:pt x="1524596" y="487070"/>
                  </a:lnTo>
                  <a:lnTo>
                    <a:pt x="1527492" y="489419"/>
                  </a:lnTo>
                  <a:lnTo>
                    <a:pt x="1533969" y="488734"/>
                  </a:lnTo>
                  <a:lnTo>
                    <a:pt x="1536306" y="485825"/>
                  </a:lnTo>
                  <a:lnTo>
                    <a:pt x="1534744" y="471004"/>
                  </a:lnTo>
                  <a:lnTo>
                    <a:pt x="1546326" y="469773"/>
                  </a:lnTo>
                  <a:lnTo>
                    <a:pt x="1549565" y="469430"/>
                  </a:lnTo>
                  <a:lnTo>
                    <a:pt x="1551914" y="466534"/>
                  </a:lnTo>
                  <a:close/>
                </a:path>
                <a:path w="1722755" h="859155">
                  <a:moveTo>
                    <a:pt x="1563763" y="591185"/>
                  </a:moveTo>
                  <a:lnTo>
                    <a:pt x="1563128" y="585139"/>
                  </a:lnTo>
                  <a:lnTo>
                    <a:pt x="1560423" y="582955"/>
                  </a:lnTo>
                  <a:lnTo>
                    <a:pt x="1546567" y="584428"/>
                  </a:lnTo>
                  <a:lnTo>
                    <a:pt x="1545094" y="570572"/>
                  </a:lnTo>
                  <a:lnTo>
                    <a:pt x="1542389" y="568388"/>
                  </a:lnTo>
                  <a:lnTo>
                    <a:pt x="1536344" y="569023"/>
                  </a:lnTo>
                  <a:lnTo>
                    <a:pt x="1534160" y="571728"/>
                  </a:lnTo>
                  <a:lnTo>
                    <a:pt x="1535620" y="585584"/>
                  </a:lnTo>
                  <a:lnTo>
                    <a:pt x="1521777" y="587057"/>
                  </a:lnTo>
                  <a:lnTo>
                    <a:pt x="1519580" y="589762"/>
                  </a:lnTo>
                  <a:lnTo>
                    <a:pt x="1520228" y="595807"/>
                  </a:lnTo>
                  <a:lnTo>
                    <a:pt x="1522933" y="597992"/>
                  </a:lnTo>
                  <a:lnTo>
                    <a:pt x="1536788" y="596531"/>
                  </a:lnTo>
                  <a:lnTo>
                    <a:pt x="1538262" y="610374"/>
                  </a:lnTo>
                  <a:lnTo>
                    <a:pt x="1540967" y="612571"/>
                  </a:lnTo>
                  <a:lnTo>
                    <a:pt x="1547012" y="611924"/>
                  </a:lnTo>
                  <a:lnTo>
                    <a:pt x="1549196" y="609219"/>
                  </a:lnTo>
                  <a:lnTo>
                    <a:pt x="1547736" y="595363"/>
                  </a:lnTo>
                  <a:lnTo>
                    <a:pt x="1558556" y="594220"/>
                  </a:lnTo>
                  <a:lnTo>
                    <a:pt x="1561579" y="593902"/>
                  </a:lnTo>
                  <a:lnTo>
                    <a:pt x="1563763" y="591185"/>
                  </a:lnTo>
                  <a:close/>
                </a:path>
                <a:path w="1722755" h="859155">
                  <a:moveTo>
                    <a:pt x="1575625" y="715835"/>
                  </a:moveTo>
                  <a:lnTo>
                    <a:pt x="1575028" y="710222"/>
                  </a:lnTo>
                  <a:lnTo>
                    <a:pt x="1572514" y="708190"/>
                  </a:lnTo>
                  <a:lnTo>
                    <a:pt x="1559636" y="709549"/>
                  </a:lnTo>
                  <a:lnTo>
                    <a:pt x="1558264" y="696683"/>
                  </a:lnTo>
                  <a:lnTo>
                    <a:pt x="1555750" y="694639"/>
                  </a:lnTo>
                  <a:lnTo>
                    <a:pt x="1550136" y="695236"/>
                  </a:lnTo>
                  <a:lnTo>
                    <a:pt x="1548104" y="697750"/>
                  </a:lnTo>
                  <a:lnTo>
                    <a:pt x="1549463" y="710628"/>
                  </a:lnTo>
                  <a:lnTo>
                    <a:pt x="1536598" y="712000"/>
                  </a:lnTo>
                  <a:lnTo>
                    <a:pt x="1534553" y="714514"/>
                  </a:lnTo>
                  <a:lnTo>
                    <a:pt x="1535150" y="720128"/>
                  </a:lnTo>
                  <a:lnTo>
                    <a:pt x="1537665" y="722172"/>
                  </a:lnTo>
                  <a:lnTo>
                    <a:pt x="1550543" y="720801"/>
                  </a:lnTo>
                  <a:lnTo>
                    <a:pt x="1551914" y="733666"/>
                  </a:lnTo>
                  <a:lnTo>
                    <a:pt x="1554429" y="735711"/>
                  </a:lnTo>
                  <a:lnTo>
                    <a:pt x="1560042" y="735114"/>
                  </a:lnTo>
                  <a:lnTo>
                    <a:pt x="1562087" y="732599"/>
                  </a:lnTo>
                  <a:lnTo>
                    <a:pt x="1560715" y="719721"/>
                  </a:lnTo>
                  <a:lnTo>
                    <a:pt x="1570786" y="718654"/>
                  </a:lnTo>
                  <a:lnTo>
                    <a:pt x="1573593" y="718350"/>
                  </a:lnTo>
                  <a:lnTo>
                    <a:pt x="1575625" y="715835"/>
                  </a:lnTo>
                  <a:close/>
                </a:path>
                <a:path w="1722755" h="859155">
                  <a:moveTo>
                    <a:pt x="1587487" y="840486"/>
                  </a:moveTo>
                  <a:lnTo>
                    <a:pt x="1586928" y="835304"/>
                  </a:lnTo>
                  <a:lnTo>
                    <a:pt x="1584604" y="833424"/>
                  </a:lnTo>
                  <a:lnTo>
                    <a:pt x="1572704" y="834682"/>
                  </a:lnTo>
                  <a:lnTo>
                    <a:pt x="1571447" y="822782"/>
                  </a:lnTo>
                  <a:lnTo>
                    <a:pt x="1569110" y="820902"/>
                  </a:lnTo>
                  <a:lnTo>
                    <a:pt x="1563928" y="821461"/>
                  </a:lnTo>
                  <a:lnTo>
                    <a:pt x="1562049" y="823785"/>
                  </a:lnTo>
                  <a:lnTo>
                    <a:pt x="1563306" y="835685"/>
                  </a:lnTo>
                  <a:lnTo>
                    <a:pt x="1551406" y="836942"/>
                  </a:lnTo>
                  <a:lnTo>
                    <a:pt x="1549527" y="839279"/>
                  </a:lnTo>
                  <a:lnTo>
                    <a:pt x="1550085" y="844461"/>
                  </a:lnTo>
                  <a:lnTo>
                    <a:pt x="1552409" y="846340"/>
                  </a:lnTo>
                  <a:lnTo>
                    <a:pt x="1564309" y="845083"/>
                  </a:lnTo>
                  <a:lnTo>
                    <a:pt x="1565567" y="856970"/>
                  </a:lnTo>
                  <a:lnTo>
                    <a:pt x="1567891" y="858862"/>
                  </a:lnTo>
                  <a:lnTo>
                    <a:pt x="1573085" y="858304"/>
                  </a:lnTo>
                  <a:lnTo>
                    <a:pt x="1574965" y="855980"/>
                  </a:lnTo>
                  <a:lnTo>
                    <a:pt x="1573707" y="844080"/>
                  </a:lnTo>
                  <a:lnTo>
                    <a:pt x="1583004" y="843089"/>
                  </a:lnTo>
                  <a:lnTo>
                    <a:pt x="1585607" y="842822"/>
                  </a:lnTo>
                  <a:lnTo>
                    <a:pt x="1587487" y="840486"/>
                  </a:lnTo>
                  <a:close/>
                </a:path>
                <a:path w="1722755" h="859155">
                  <a:moveTo>
                    <a:pt x="1722602" y="665645"/>
                  </a:moveTo>
                  <a:lnTo>
                    <a:pt x="1721446" y="665759"/>
                  </a:lnTo>
                  <a:lnTo>
                    <a:pt x="1719414" y="668286"/>
                  </a:lnTo>
                  <a:lnTo>
                    <a:pt x="1719999" y="673900"/>
                  </a:lnTo>
                  <a:lnTo>
                    <a:pt x="1722513" y="675932"/>
                  </a:lnTo>
                  <a:lnTo>
                    <a:pt x="1722602" y="665645"/>
                  </a:lnTo>
                  <a:close/>
                </a:path>
                <a:path w="1722755" h="859155">
                  <a:moveTo>
                    <a:pt x="1722602" y="523786"/>
                  </a:moveTo>
                  <a:lnTo>
                    <a:pt x="1721307" y="523925"/>
                  </a:lnTo>
                  <a:lnTo>
                    <a:pt x="1719122" y="526630"/>
                  </a:lnTo>
                  <a:lnTo>
                    <a:pt x="1720596" y="540486"/>
                  </a:lnTo>
                  <a:lnTo>
                    <a:pt x="1706740" y="541959"/>
                  </a:lnTo>
                  <a:lnTo>
                    <a:pt x="1704555" y="544664"/>
                  </a:lnTo>
                  <a:lnTo>
                    <a:pt x="1705190" y="550710"/>
                  </a:lnTo>
                  <a:lnTo>
                    <a:pt x="1707896" y="552894"/>
                  </a:lnTo>
                  <a:lnTo>
                    <a:pt x="1721751" y="551434"/>
                  </a:lnTo>
                  <a:lnTo>
                    <a:pt x="1722602" y="559384"/>
                  </a:lnTo>
                  <a:lnTo>
                    <a:pt x="1722602" y="523786"/>
                  </a:lnTo>
                  <a:close/>
                </a:path>
                <a:path w="1722755" h="859155">
                  <a:moveTo>
                    <a:pt x="1722602" y="414909"/>
                  </a:moveTo>
                  <a:lnTo>
                    <a:pt x="1718589" y="415340"/>
                  </a:lnTo>
                  <a:lnTo>
                    <a:pt x="1717014" y="400519"/>
                  </a:lnTo>
                  <a:lnTo>
                    <a:pt x="1714106" y="398170"/>
                  </a:lnTo>
                  <a:lnTo>
                    <a:pt x="1707642" y="398856"/>
                  </a:lnTo>
                  <a:lnTo>
                    <a:pt x="1705292" y="401764"/>
                  </a:lnTo>
                  <a:lnTo>
                    <a:pt x="1706854" y="416585"/>
                  </a:lnTo>
                  <a:lnTo>
                    <a:pt x="1692046" y="418160"/>
                  </a:lnTo>
                  <a:lnTo>
                    <a:pt x="1689696" y="421055"/>
                  </a:lnTo>
                  <a:lnTo>
                    <a:pt x="1690382" y="427532"/>
                  </a:lnTo>
                  <a:lnTo>
                    <a:pt x="1693291" y="429869"/>
                  </a:lnTo>
                  <a:lnTo>
                    <a:pt x="1708111" y="428307"/>
                  </a:lnTo>
                  <a:lnTo>
                    <a:pt x="1709686" y="443128"/>
                  </a:lnTo>
                  <a:lnTo>
                    <a:pt x="1712595" y="445465"/>
                  </a:lnTo>
                  <a:lnTo>
                    <a:pt x="1719059" y="444779"/>
                  </a:lnTo>
                  <a:lnTo>
                    <a:pt x="1721408" y="441883"/>
                  </a:lnTo>
                  <a:lnTo>
                    <a:pt x="1719834" y="427062"/>
                  </a:lnTo>
                  <a:lnTo>
                    <a:pt x="1722602" y="426758"/>
                  </a:lnTo>
                  <a:lnTo>
                    <a:pt x="1722602" y="414909"/>
                  </a:lnTo>
                  <a:close/>
                </a:path>
                <a:path w="1722755" h="859155">
                  <a:moveTo>
                    <a:pt x="1722602" y="290626"/>
                  </a:moveTo>
                  <a:lnTo>
                    <a:pt x="1721434" y="289687"/>
                  </a:lnTo>
                  <a:lnTo>
                    <a:pt x="1700822" y="291884"/>
                  </a:lnTo>
                  <a:lnTo>
                    <a:pt x="1705648" y="291363"/>
                  </a:lnTo>
                  <a:lnTo>
                    <a:pt x="1703959" y="275564"/>
                  </a:lnTo>
                  <a:lnTo>
                    <a:pt x="1700872" y="273075"/>
                  </a:lnTo>
                  <a:lnTo>
                    <a:pt x="1693989" y="273799"/>
                  </a:lnTo>
                  <a:lnTo>
                    <a:pt x="1691487" y="276898"/>
                  </a:lnTo>
                  <a:lnTo>
                    <a:pt x="1693151" y="292696"/>
                  </a:lnTo>
                  <a:lnTo>
                    <a:pt x="1677365" y="294373"/>
                  </a:lnTo>
                  <a:lnTo>
                    <a:pt x="1674863" y="297459"/>
                  </a:lnTo>
                  <a:lnTo>
                    <a:pt x="1675599" y="304355"/>
                  </a:lnTo>
                  <a:lnTo>
                    <a:pt x="1678686" y="306844"/>
                  </a:lnTo>
                  <a:lnTo>
                    <a:pt x="1694484" y="305168"/>
                  </a:lnTo>
                  <a:lnTo>
                    <a:pt x="1696161" y="320967"/>
                  </a:lnTo>
                  <a:lnTo>
                    <a:pt x="1699260" y="323469"/>
                  </a:lnTo>
                  <a:lnTo>
                    <a:pt x="1706143" y="322732"/>
                  </a:lnTo>
                  <a:lnTo>
                    <a:pt x="1708645" y="319646"/>
                  </a:lnTo>
                  <a:lnTo>
                    <a:pt x="1706968" y="303847"/>
                  </a:lnTo>
                  <a:lnTo>
                    <a:pt x="1722602" y="302183"/>
                  </a:lnTo>
                  <a:lnTo>
                    <a:pt x="1722602" y="290626"/>
                  </a:lnTo>
                  <a:close/>
                </a:path>
              </a:pathLst>
            </a:custGeom>
            <a:solidFill>
              <a:srgbClr val="0070C8"/>
            </a:solidFill>
          </p:spPr>
          <p:txBody>
            <a:bodyPr wrap="square" lIns="0" tIns="0" rIns="0" bIns="0" rtlCol="0"/>
            <a:lstStyle/>
            <a:p>
              <a:endParaRPr/>
            </a:p>
          </p:txBody>
        </p:sp>
        <p:pic>
          <p:nvPicPr>
            <p:cNvPr id="464" name="object 464"/>
            <p:cNvPicPr/>
            <p:nvPr/>
          </p:nvPicPr>
          <p:blipFill>
            <a:blip r:embed="rId77" cstate="print"/>
            <a:stretch>
              <a:fillRect/>
            </a:stretch>
          </p:blipFill>
          <p:spPr>
            <a:xfrm>
              <a:off x="14436766" y="0"/>
              <a:ext cx="3851232" cy="2059383"/>
            </a:xfrm>
            <a:prstGeom prst="rect">
              <a:avLst/>
            </a:prstGeom>
          </p:spPr>
        </p:pic>
        <p:sp>
          <p:nvSpPr>
            <p:cNvPr id="465" name="object 465"/>
            <p:cNvSpPr/>
            <p:nvPr/>
          </p:nvSpPr>
          <p:spPr>
            <a:xfrm>
              <a:off x="16202660" y="2029522"/>
              <a:ext cx="231140" cy="201295"/>
            </a:xfrm>
            <a:custGeom>
              <a:avLst/>
              <a:gdLst/>
              <a:ahLst/>
              <a:cxnLst/>
              <a:rect l="l" t="t" r="r" b="b"/>
              <a:pathLst>
                <a:path w="231140" h="201294">
                  <a:moveTo>
                    <a:pt x="34848" y="73939"/>
                  </a:moveTo>
                  <a:lnTo>
                    <a:pt x="34353" y="69176"/>
                  </a:lnTo>
                  <a:lnTo>
                    <a:pt x="32207" y="67437"/>
                  </a:lnTo>
                  <a:lnTo>
                    <a:pt x="21285" y="68605"/>
                  </a:lnTo>
                  <a:lnTo>
                    <a:pt x="20129" y="57683"/>
                  </a:lnTo>
                  <a:lnTo>
                    <a:pt x="17983" y="55943"/>
                  </a:lnTo>
                  <a:lnTo>
                    <a:pt x="13220" y="56451"/>
                  </a:lnTo>
                  <a:lnTo>
                    <a:pt x="11493" y="58597"/>
                  </a:lnTo>
                  <a:lnTo>
                    <a:pt x="12649" y="69519"/>
                  </a:lnTo>
                  <a:lnTo>
                    <a:pt x="1727" y="70675"/>
                  </a:lnTo>
                  <a:lnTo>
                    <a:pt x="0" y="72821"/>
                  </a:lnTo>
                  <a:lnTo>
                    <a:pt x="508" y="77584"/>
                  </a:lnTo>
                  <a:lnTo>
                    <a:pt x="2641" y="79311"/>
                  </a:lnTo>
                  <a:lnTo>
                    <a:pt x="5029" y="79057"/>
                  </a:lnTo>
                  <a:lnTo>
                    <a:pt x="13563" y="78155"/>
                  </a:lnTo>
                  <a:lnTo>
                    <a:pt x="14732" y="89077"/>
                  </a:lnTo>
                  <a:lnTo>
                    <a:pt x="16865" y="90805"/>
                  </a:lnTo>
                  <a:lnTo>
                    <a:pt x="21628" y="90297"/>
                  </a:lnTo>
                  <a:lnTo>
                    <a:pt x="23355" y="88163"/>
                  </a:lnTo>
                  <a:lnTo>
                    <a:pt x="22199" y="77241"/>
                  </a:lnTo>
                  <a:lnTo>
                    <a:pt x="33121" y="76073"/>
                  </a:lnTo>
                  <a:lnTo>
                    <a:pt x="34848" y="73939"/>
                  </a:lnTo>
                  <a:close/>
                </a:path>
                <a:path w="231140" h="201294">
                  <a:moveTo>
                    <a:pt x="44996" y="185940"/>
                  </a:moveTo>
                  <a:lnTo>
                    <a:pt x="44538" y="181597"/>
                  </a:lnTo>
                  <a:lnTo>
                    <a:pt x="42595" y="180022"/>
                  </a:lnTo>
                  <a:lnTo>
                    <a:pt x="32651" y="181076"/>
                  </a:lnTo>
                  <a:lnTo>
                    <a:pt x="31597" y="171132"/>
                  </a:lnTo>
                  <a:lnTo>
                    <a:pt x="29641" y="169557"/>
                  </a:lnTo>
                  <a:lnTo>
                    <a:pt x="25311" y="170014"/>
                  </a:lnTo>
                  <a:lnTo>
                    <a:pt x="23736" y="171970"/>
                  </a:lnTo>
                  <a:lnTo>
                    <a:pt x="24790" y="181914"/>
                  </a:lnTo>
                  <a:lnTo>
                    <a:pt x="14846" y="182968"/>
                  </a:lnTo>
                  <a:lnTo>
                    <a:pt x="13271" y="184912"/>
                  </a:lnTo>
                  <a:lnTo>
                    <a:pt x="13728" y="189255"/>
                  </a:lnTo>
                  <a:lnTo>
                    <a:pt x="15671" y="190830"/>
                  </a:lnTo>
                  <a:lnTo>
                    <a:pt x="17843" y="190601"/>
                  </a:lnTo>
                  <a:lnTo>
                    <a:pt x="25628" y="189776"/>
                  </a:lnTo>
                  <a:lnTo>
                    <a:pt x="26682" y="199720"/>
                  </a:lnTo>
                  <a:lnTo>
                    <a:pt x="28625" y="201295"/>
                  </a:lnTo>
                  <a:lnTo>
                    <a:pt x="32969" y="200825"/>
                  </a:lnTo>
                  <a:lnTo>
                    <a:pt x="34544" y="198882"/>
                  </a:lnTo>
                  <a:lnTo>
                    <a:pt x="33477" y="188937"/>
                  </a:lnTo>
                  <a:lnTo>
                    <a:pt x="43434" y="187883"/>
                  </a:lnTo>
                  <a:lnTo>
                    <a:pt x="44996" y="185940"/>
                  </a:lnTo>
                  <a:close/>
                </a:path>
                <a:path w="231140" h="201294">
                  <a:moveTo>
                    <a:pt x="220560" y="19583"/>
                  </a:moveTo>
                  <a:lnTo>
                    <a:pt x="220002" y="14401"/>
                  </a:lnTo>
                  <a:lnTo>
                    <a:pt x="217678" y="12522"/>
                  </a:lnTo>
                  <a:lnTo>
                    <a:pt x="205778" y="13779"/>
                  </a:lnTo>
                  <a:lnTo>
                    <a:pt x="204520" y="1879"/>
                  </a:lnTo>
                  <a:lnTo>
                    <a:pt x="202184" y="0"/>
                  </a:lnTo>
                  <a:lnTo>
                    <a:pt x="197002" y="558"/>
                  </a:lnTo>
                  <a:lnTo>
                    <a:pt x="195122" y="2882"/>
                  </a:lnTo>
                  <a:lnTo>
                    <a:pt x="196380" y="14782"/>
                  </a:lnTo>
                  <a:lnTo>
                    <a:pt x="184480" y="16040"/>
                  </a:lnTo>
                  <a:lnTo>
                    <a:pt x="182600" y="18376"/>
                  </a:lnTo>
                  <a:lnTo>
                    <a:pt x="183159" y="23558"/>
                  </a:lnTo>
                  <a:lnTo>
                    <a:pt x="185483" y="25438"/>
                  </a:lnTo>
                  <a:lnTo>
                    <a:pt x="188074" y="25158"/>
                  </a:lnTo>
                  <a:lnTo>
                    <a:pt x="197383" y="24180"/>
                  </a:lnTo>
                  <a:lnTo>
                    <a:pt x="198640" y="36080"/>
                  </a:lnTo>
                  <a:lnTo>
                    <a:pt x="200977" y="37960"/>
                  </a:lnTo>
                  <a:lnTo>
                    <a:pt x="206159" y="37401"/>
                  </a:lnTo>
                  <a:lnTo>
                    <a:pt x="208038" y="35077"/>
                  </a:lnTo>
                  <a:lnTo>
                    <a:pt x="206781" y="23177"/>
                  </a:lnTo>
                  <a:lnTo>
                    <a:pt x="218681" y="21920"/>
                  </a:lnTo>
                  <a:lnTo>
                    <a:pt x="220560" y="19583"/>
                  </a:lnTo>
                  <a:close/>
                </a:path>
                <a:path w="231140" h="201294">
                  <a:moveTo>
                    <a:pt x="231076" y="134874"/>
                  </a:moveTo>
                  <a:lnTo>
                    <a:pt x="230581" y="130111"/>
                  </a:lnTo>
                  <a:lnTo>
                    <a:pt x="228434" y="128384"/>
                  </a:lnTo>
                  <a:lnTo>
                    <a:pt x="217512" y="129540"/>
                  </a:lnTo>
                  <a:lnTo>
                    <a:pt x="216344" y="118618"/>
                  </a:lnTo>
                  <a:lnTo>
                    <a:pt x="214210" y="116890"/>
                  </a:lnTo>
                  <a:lnTo>
                    <a:pt x="209448" y="117398"/>
                  </a:lnTo>
                  <a:lnTo>
                    <a:pt x="207721" y="119532"/>
                  </a:lnTo>
                  <a:lnTo>
                    <a:pt x="208876" y="130454"/>
                  </a:lnTo>
                  <a:lnTo>
                    <a:pt x="197954" y="131622"/>
                  </a:lnTo>
                  <a:lnTo>
                    <a:pt x="196227" y="133756"/>
                  </a:lnTo>
                  <a:lnTo>
                    <a:pt x="196723" y="138531"/>
                  </a:lnTo>
                  <a:lnTo>
                    <a:pt x="198869" y="140246"/>
                  </a:lnTo>
                  <a:lnTo>
                    <a:pt x="201244" y="139992"/>
                  </a:lnTo>
                  <a:lnTo>
                    <a:pt x="209791" y="139090"/>
                  </a:lnTo>
                  <a:lnTo>
                    <a:pt x="210947" y="150012"/>
                  </a:lnTo>
                  <a:lnTo>
                    <a:pt x="213093" y="151739"/>
                  </a:lnTo>
                  <a:lnTo>
                    <a:pt x="217855" y="151244"/>
                  </a:lnTo>
                  <a:lnTo>
                    <a:pt x="219583" y="149098"/>
                  </a:lnTo>
                  <a:lnTo>
                    <a:pt x="218427" y="138176"/>
                  </a:lnTo>
                  <a:lnTo>
                    <a:pt x="229349" y="137020"/>
                  </a:lnTo>
                  <a:lnTo>
                    <a:pt x="231076" y="134874"/>
                  </a:lnTo>
                  <a:close/>
                </a:path>
              </a:pathLst>
            </a:custGeom>
            <a:solidFill>
              <a:srgbClr val="0070C8"/>
            </a:solidFill>
          </p:spPr>
          <p:txBody>
            <a:bodyPr wrap="square" lIns="0" tIns="0" rIns="0" bIns="0" rtlCol="0"/>
            <a:lstStyle/>
            <a:p>
              <a:endParaRPr/>
            </a:p>
          </p:txBody>
        </p:sp>
      </p:grpSp>
      <p:pic>
        <p:nvPicPr>
          <p:cNvPr id="466" name="object 466"/>
          <p:cNvPicPr/>
          <p:nvPr/>
        </p:nvPicPr>
        <p:blipFill>
          <a:blip r:embed="rId78" cstate="print"/>
          <a:stretch>
            <a:fillRect/>
          </a:stretch>
        </p:blipFill>
        <p:spPr>
          <a:xfrm>
            <a:off x="14253486" y="0"/>
            <a:ext cx="98826" cy="227297"/>
          </a:xfrm>
          <a:prstGeom prst="rect">
            <a:avLst/>
          </a:prstGeom>
        </p:spPr>
      </p:pic>
      <p:sp>
        <p:nvSpPr>
          <p:cNvPr id="468" name="TextBox 467">
            <a:extLst>
              <a:ext uri="{FF2B5EF4-FFF2-40B4-BE49-F238E27FC236}">
                <a16:creationId xmlns:a16="http://schemas.microsoft.com/office/drawing/2014/main" id="{0C8B817B-02C4-D4B7-A81E-9AF556369387}"/>
              </a:ext>
            </a:extLst>
          </p:cNvPr>
          <p:cNvSpPr txBox="1"/>
          <p:nvPr/>
        </p:nvSpPr>
        <p:spPr>
          <a:xfrm>
            <a:off x="1586510" y="240629"/>
            <a:ext cx="14948890" cy="758669"/>
          </a:xfrm>
          <a:prstGeom prst="rect">
            <a:avLst/>
          </a:prstGeom>
          <a:noFill/>
        </p:spPr>
        <p:txBody>
          <a:bodyPr wrap="square">
            <a:spAutoFit/>
          </a:bodyPr>
          <a:lstStyle/>
          <a:p>
            <a:pPr marL="0" marR="0">
              <a:lnSpc>
                <a:spcPct val="115000"/>
              </a:lnSpc>
              <a:spcAft>
                <a:spcPts val="800"/>
              </a:spcAft>
            </a:pPr>
            <a:r>
              <a:rPr lang="en-US" sz="40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Benchmarking Against Industry Peers (Microsoft &amp; Alphabet)</a:t>
            </a:r>
            <a:endParaRPr lang="en-US" sz="4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467" name="Table 466">
            <a:extLst>
              <a:ext uri="{FF2B5EF4-FFF2-40B4-BE49-F238E27FC236}">
                <a16:creationId xmlns:a16="http://schemas.microsoft.com/office/drawing/2014/main" id="{67C4A66F-6D54-B2BF-9960-680CBD17229F}"/>
              </a:ext>
            </a:extLst>
          </p:cNvPr>
          <p:cNvGraphicFramePr>
            <a:graphicFrameLocks noGrp="1"/>
          </p:cNvGraphicFramePr>
          <p:nvPr>
            <p:extLst>
              <p:ext uri="{D42A27DB-BD31-4B8C-83A1-F6EECF244321}">
                <p14:modId xmlns:p14="http://schemas.microsoft.com/office/powerpoint/2010/main" val="3580705014"/>
              </p:ext>
            </p:extLst>
          </p:nvPr>
        </p:nvGraphicFramePr>
        <p:xfrm>
          <a:off x="160192" y="978430"/>
          <a:ext cx="17772759" cy="3902815"/>
        </p:xfrm>
        <a:graphic>
          <a:graphicData uri="http://schemas.openxmlformats.org/drawingml/2006/table">
            <a:tbl>
              <a:tblPr firstRow="1" firstCol="1" bandRow="1">
                <a:tableStyleId>{775DCB02-9BB8-47FD-8907-85C794F793BA}</a:tableStyleId>
              </a:tblPr>
              <a:tblGrid>
                <a:gridCol w="4697878">
                  <a:extLst>
                    <a:ext uri="{9D8B030D-6E8A-4147-A177-3AD203B41FA5}">
                      <a16:colId xmlns:a16="http://schemas.microsoft.com/office/drawing/2014/main" val="952921056"/>
                    </a:ext>
                  </a:extLst>
                </a:gridCol>
                <a:gridCol w="3595593">
                  <a:extLst>
                    <a:ext uri="{9D8B030D-6E8A-4147-A177-3AD203B41FA5}">
                      <a16:colId xmlns:a16="http://schemas.microsoft.com/office/drawing/2014/main" val="3962563444"/>
                    </a:ext>
                  </a:extLst>
                </a:gridCol>
                <a:gridCol w="5720261">
                  <a:extLst>
                    <a:ext uri="{9D8B030D-6E8A-4147-A177-3AD203B41FA5}">
                      <a16:colId xmlns:a16="http://schemas.microsoft.com/office/drawing/2014/main" val="1047063331"/>
                    </a:ext>
                  </a:extLst>
                </a:gridCol>
                <a:gridCol w="3759027">
                  <a:extLst>
                    <a:ext uri="{9D8B030D-6E8A-4147-A177-3AD203B41FA5}">
                      <a16:colId xmlns:a16="http://schemas.microsoft.com/office/drawing/2014/main" val="3748096171"/>
                    </a:ext>
                  </a:extLst>
                </a:gridCol>
              </a:tblGrid>
              <a:tr h="1046839">
                <a:tc>
                  <a:txBody>
                    <a:bodyPr/>
                    <a:lstStyle/>
                    <a:p>
                      <a:pPr marL="0" marR="0">
                        <a:lnSpc>
                          <a:spcPct val="115000"/>
                        </a:lnSpc>
                        <a:spcAft>
                          <a:spcPts val="800"/>
                        </a:spcAft>
                      </a:pPr>
                      <a:r>
                        <a:rPr lang="en-US" sz="3600" kern="0" dirty="0">
                          <a:solidFill>
                            <a:schemeClr val="bg1"/>
                          </a:solidFill>
                          <a:effectLst/>
                        </a:rPr>
                        <a:t>Metric</a:t>
                      </a:r>
                      <a:endParaRPr lang="en-US" sz="4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Aft>
                          <a:spcPts val="800"/>
                        </a:spcAft>
                      </a:pPr>
                      <a:r>
                        <a:rPr lang="en-US" sz="3600" kern="0" dirty="0">
                          <a:solidFill>
                            <a:schemeClr val="bg1"/>
                          </a:solidFill>
                          <a:effectLst/>
                        </a:rPr>
                        <a:t>Apple (2023)</a:t>
                      </a:r>
                      <a:endParaRPr lang="en-US" sz="4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Aft>
                          <a:spcPts val="800"/>
                        </a:spcAft>
                      </a:pPr>
                      <a:r>
                        <a:rPr lang="en-US" sz="3600" kern="0">
                          <a:solidFill>
                            <a:schemeClr val="bg1"/>
                          </a:solidFill>
                          <a:effectLst/>
                        </a:rPr>
                        <a:t>Microsoft (2023)</a:t>
                      </a:r>
                      <a:endParaRPr lang="en-US" sz="4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Aft>
                          <a:spcPts val="800"/>
                        </a:spcAft>
                      </a:pPr>
                      <a:r>
                        <a:rPr lang="en-US" sz="3600" kern="0">
                          <a:solidFill>
                            <a:schemeClr val="bg1"/>
                          </a:solidFill>
                          <a:effectLst/>
                        </a:rPr>
                        <a:t>Alphabet (2023)</a:t>
                      </a:r>
                      <a:endParaRPr lang="en-US" sz="4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079913729"/>
                  </a:ext>
                </a:extLst>
              </a:tr>
              <a:tr h="713994">
                <a:tc>
                  <a:txBody>
                    <a:bodyPr/>
                    <a:lstStyle/>
                    <a:p>
                      <a:pPr marL="0" marR="0">
                        <a:lnSpc>
                          <a:spcPct val="115000"/>
                        </a:lnSpc>
                        <a:spcAft>
                          <a:spcPts val="800"/>
                        </a:spcAft>
                      </a:pPr>
                      <a:r>
                        <a:rPr lang="en-US" sz="3600" kern="0" dirty="0">
                          <a:solidFill>
                            <a:schemeClr val="bg1"/>
                          </a:solidFill>
                          <a:effectLst/>
                        </a:rPr>
                        <a:t>Revenue Growth (%)</a:t>
                      </a:r>
                      <a:endParaRPr lang="en-US" sz="4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3600" kern="0" dirty="0">
                          <a:solidFill>
                            <a:schemeClr val="bg1"/>
                          </a:solidFill>
                          <a:effectLst/>
                        </a:rPr>
                        <a:t>-2.80%</a:t>
                      </a:r>
                      <a:endParaRPr lang="en-US" sz="4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3600" kern="0">
                          <a:solidFill>
                            <a:schemeClr val="bg1"/>
                          </a:solidFill>
                          <a:effectLst/>
                        </a:rPr>
                        <a:t>7.00%</a:t>
                      </a:r>
                      <a:endParaRPr lang="en-US" sz="4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3600" kern="0">
                          <a:solidFill>
                            <a:schemeClr val="bg1"/>
                          </a:solidFill>
                          <a:effectLst/>
                        </a:rPr>
                        <a:t>9.60%</a:t>
                      </a:r>
                      <a:endParaRPr lang="en-US" sz="4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690572472"/>
                  </a:ext>
                </a:extLst>
              </a:tr>
              <a:tr h="713994">
                <a:tc>
                  <a:txBody>
                    <a:bodyPr/>
                    <a:lstStyle/>
                    <a:p>
                      <a:pPr marL="0" marR="0">
                        <a:lnSpc>
                          <a:spcPct val="115000"/>
                        </a:lnSpc>
                        <a:spcAft>
                          <a:spcPts val="800"/>
                        </a:spcAft>
                      </a:pPr>
                      <a:r>
                        <a:rPr lang="en-US" sz="3600" kern="0" dirty="0">
                          <a:solidFill>
                            <a:schemeClr val="bg1"/>
                          </a:solidFill>
                          <a:effectLst/>
                        </a:rPr>
                        <a:t>Gross Margin (%)</a:t>
                      </a:r>
                      <a:endParaRPr lang="en-US" sz="4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3600" kern="0" dirty="0">
                          <a:solidFill>
                            <a:schemeClr val="bg1"/>
                          </a:solidFill>
                          <a:effectLst/>
                        </a:rPr>
                        <a:t>43.80%</a:t>
                      </a:r>
                      <a:endParaRPr lang="en-US" sz="4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3600" kern="0" dirty="0">
                          <a:solidFill>
                            <a:schemeClr val="bg1"/>
                          </a:solidFill>
                          <a:effectLst/>
                        </a:rPr>
                        <a:t>69.00%</a:t>
                      </a:r>
                      <a:endParaRPr lang="en-US" sz="4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3600" kern="0" dirty="0">
                          <a:solidFill>
                            <a:schemeClr val="bg1"/>
                          </a:solidFill>
                          <a:effectLst/>
                        </a:rPr>
                        <a:t>55.30%</a:t>
                      </a:r>
                      <a:endParaRPr lang="en-US" sz="4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331245380"/>
                  </a:ext>
                </a:extLst>
              </a:tr>
              <a:tr h="713994">
                <a:tc>
                  <a:txBody>
                    <a:bodyPr/>
                    <a:lstStyle/>
                    <a:p>
                      <a:pPr marL="0" marR="0">
                        <a:lnSpc>
                          <a:spcPct val="115000"/>
                        </a:lnSpc>
                        <a:spcAft>
                          <a:spcPts val="800"/>
                        </a:spcAft>
                      </a:pPr>
                      <a:r>
                        <a:rPr lang="en-US" sz="3600" kern="0">
                          <a:solidFill>
                            <a:schemeClr val="bg1"/>
                          </a:solidFill>
                          <a:effectLst/>
                        </a:rPr>
                        <a:t>Net Profit Margin (%)</a:t>
                      </a:r>
                      <a:endParaRPr lang="en-US" sz="4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3600" kern="0" dirty="0">
                          <a:solidFill>
                            <a:schemeClr val="bg1"/>
                          </a:solidFill>
                          <a:effectLst/>
                        </a:rPr>
                        <a:t>24.70%</a:t>
                      </a:r>
                      <a:endParaRPr lang="en-US" sz="4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3600" kern="0" dirty="0">
                          <a:solidFill>
                            <a:schemeClr val="bg1"/>
                          </a:solidFill>
                          <a:effectLst/>
                        </a:rPr>
                        <a:t>36.00%</a:t>
                      </a:r>
                      <a:endParaRPr lang="en-US" sz="4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3600" kern="0" dirty="0">
                          <a:solidFill>
                            <a:schemeClr val="bg1"/>
                          </a:solidFill>
                          <a:effectLst/>
                        </a:rPr>
                        <a:t>21.20%</a:t>
                      </a:r>
                      <a:endParaRPr lang="en-US" sz="4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513236767"/>
                  </a:ext>
                </a:extLst>
              </a:tr>
              <a:tr h="713994">
                <a:tc>
                  <a:txBody>
                    <a:bodyPr/>
                    <a:lstStyle/>
                    <a:p>
                      <a:pPr marL="0" marR="0">
                        <a:lnSpc>
                          <a:spcPct val="115000"/>
                        </a:lnSpc>
                        <a:spcAft>
                          <a:spcPts val="800"/>
                        </a:spcAft>
                      </a:pPr>
                      <a:r>
                        <a:rPr lang="en-US" sz="3600" kern="0">
                          <a:solidFill>
                            <a:schemeClr val="bg1"/>
                          </a:solidFill>
                          <a:effectLst/>
                        </a:rPr>
                        <a:t>ROE (%)</a:t>
                      </a:r>
                      <a:endParaRPr lang="en-US" sz="4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3600" kern="0" dirty="0">
                          <a:solidFill>
                            <a:schemeClr val="bg1"/>
                          </a:solidFill>
                          <a:effectLst/>
                        </a:rPr>
                        <a:t>172.50%</a:t>
                      </a:r>
                      <a:endParaRPr lang="en-US" sz="4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3600" kern="0" dirty="0">
                          <a:solidFill>
                            <a:schemeClr val="bg1"/>
                          </a:solidFill>
                          <a:effectLst/>
                        </a:rPr>
                        <a:t>40.20%</a:t>
                      </a:r>
                      <a:endParaRPr lang="en-US" sz="4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Aft>
                          <a:spcPts val="800"/>
                        </a:spcAft>
                      </a:pPr>
                      <a:r>
                        <a:rPr lang="en-US" sz="3600" kern="0" dirty="0">
                          <a:solidFill>
                            <a:schemeClr val="bg1"/>
                          </a:solidFill>
                          <a:effectLst/>
                        </a:rPr>
                        <a:t>28.90%</a:t>
                      </a:r>
                      <a:endParaRPr lang="en-US" sz="4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190914115"/>
                  </a:ext>
                </a:extLst>
              </a:tr>
            </a:tbl>
          </a:graphicData>
        </a:graphic>
      </p:graphicFrame>
      <p:pic>
        <p:nvPicPr>
          <p:cNvPr id="478" name="Picture 477">
            <a:extLst>
              <a:ext uri="{FF2B5EF4-FFF2-40B4-BE49-F238E27FC236}">
                <a16:creationId xmlns:a16="http://schemas.microsoft.com/office/drawing/2014/main" id="{715170FD-2C23-C53E-89D5-54ADED041CAF}"/>
              </a:ext>
            </a:extLst>
          </p:cNvPr>
          <p:cNvPicPr>
            <a:picLocks noChangeAspect="1"/>
          </p:cNvPicPr>
          <p:nvPr/>
        </p:nvPicPr>
        <p:blipFill>
          <a:blip r:embed="rId79"/>
          <a:stretch>
            <a:fillRect/>
          </a:stretch>
        </p:blipFill>
        <p:spPr>
          <a:xfrm>
            <a:off x="153265" y="5463243"/>
            <a:ext cx="10140663" cy="464450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1130</TotalTime>
  <Words>2555</Words>
  <Application>Microsoft Office PowerPoint</Application>
  <PresentationFormat>Custom</PresentationFormat>
  <Paragraphs>389</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Symbol</vt:lpstr>
      <vt:lpstr>Times New Roman</vt:lpstr>
      <vt:lpstr>Trebuchet MS</vt:lpstr>
      <vt:lpstr>Wingdings</vt:lpstr>
      <vt:lpstr>Office Theme</vt:lpstr>
      <vt:lpstr>Liquidity and Financial Health Analysis of Apple Inc. (2021–2023)  Presented by: OLANREWAJU MOBOLAJI OLUWASEYE </vt:lpstr>
      <vt:lpstr>AGENDA</vt:lpstr>
      <vt:lpstr>Executive Summary</vt:lpstr>
      <vt:lpstr>Introduction</vt:lpstr>
      <vt:lpstr>Overview of Apple Inc.’s Financial Performance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Dark Professional Geometric Business Project Presentation</dc:title>
  <dc:creator>Nkudu Uche Victor</dc:creator>
  <cp:keywords>DAGPpCqjXgM,BAFW4Gk0qFI</cp:keywords>
  <cp:lastModifiedBy>Uche Nkudu</cp:lastModifiedBy>
  <cp:revision>15</cp:revision>
  <dcterms:created xsi:type="dcterms:W3CDTF">2024-09-02T20:51:49Z</dcterms:created>
  <dcterms:modified xsi:type="dcterms:W3CDTF">2025-01-20T14:05:38Z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2024-09-02T00:00:00Z</vt:filetime>
  </property>
  <property fmtid="{D5CDD505-2E9C-101B-9397-08002B2CF9AE}" pid="3" name="Creator">
    <vt:lpwstr>Canva</vt:lpwstr>
  </property>
  <property fmtid="{D5CDD505-2E9C-101B-9397-08002B2CF9AE}" pid="4" name="LastSaved">
    <vt:filetime>2024-09-02T00:00:00Z</vt:filetime>
  </property>
</Properties>
</file>